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2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theme/theme3.xml" ContentType="application/vnd.openxmlformats-officedocument.theme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86" r:id="rId4"/>
    <p:sldMasterId id="2147483744" r:id="rId5"/>
    <p:sldMasterId id="2147483784" r:id="rId6"/>
    <p:sldMasterId id="2147483830" r:id="rId7"/>
  </p:sldMasterIdLst>
  <p:notesMasterIdLst>
    <p:notesMasterId r:id="rId35"/>
  </p:notesMasterIdLst>
  <p:sldIdLst>
    <p:sldId id="671" r:id="rId8"/>
    <p:sldId id="2147376133" r:id="rId9"/>
    <p:sldId id="2147376633" r:id="rId10"/>
    <p:sldId id="697" r:id="rId11"/>
    <p:sldId id="2147376503" r:id="rId12"/>
    <p:sldId id="2147376423" r:id="rId13"/>
    <p:sldId id="684" r:id="rId14"/>
    <p:sldId id="2147376430" r:id="rId15"/>
    <p:sldId id="574" r:id="rId16"/>
    <p:sldId id="2147376504" r:id="rId17"/>
    <p:sldId id="2147376130" r:id="rId18"/>
    <p:sldId id="604" r:id="rId19"/>
    <p:sldId id="2147376426" r:id="rId20"/>
    <p:sldId id="583" r:id="rId21"/>
    <p:sldId id="2147376428" r:id="rId22"/>
    <p:sldId id="681" r:id="rId23"/>
    <p:sldId id="657" r:id="rId24"/>
    <p:sldId id="665" r:id="rId25"/>
    <p:sldId id="2147376086" r:id="rId26"/>
    <p:sldId id="2147376126" r:id="rId27"/>
    <p:sldId id="2147376421" r:id="rId28"/>
    <p:sldId id="2147376123" r:id="rId29"/>
    <p:sldId id="660" r:id="rId30"/>
    <p:sldId id="605" r:id="rId31"/>
    <p:sldId id="595" r:id="rId32"/>
    <p:sldId id="2147376635" r:id="rId33"/>
    <p:sldId id="2147376634" r:id="rId34"/>
  </p:sldIdLst>
  <p:sldSz cx="12192000" cy="6858000"/>
  <p:notesSz cx="6858000" cy="9144000"/>
  <p:defaultTextStyle>
    <a:defPPr marL="0" marR="0" indent="0" algn="l" defTabSz="384016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756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1024012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008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192008" algn="ctr" defTabSz="1024012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008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384016" algn="ctr" defTabSz="1024012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008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576020" algn="ctr" defTabSz="1024012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008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768028" algn="ctr" defTabSz="1024012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008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960036" algn="ctr" defTabSz="1024012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008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1152044" algn="ctr" defTabSz="1024012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008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1344050" algn="ctr" defTabSz="1024012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008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1536056" algn="ctr" defTabSz="1024012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008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E8D7D03-1E2D-2C62-9863-F1D6784789D2}" name="Coby Boschma" initials="CB" userId="S::c.boschma@cowmanager.com::f5022eed-3abf-41a7-a55a-d45aec9f40c5" providerId="AD"/>
  <p188:author id="{D8D5D332-1F6B-6279-8D29-69098B36A4A5}" name="Camiela Bolk" initials="CB" userId="S::c.bolk@cowmanager.com::077e3dac-ddeb-44e3-a531-a119397bf904" providerId="AD"/>
  <p188:author id="{687DD15C-EBC4-36D6-D90F-628DD7318743}" name="Marco de Groot" initials="MG" userId="S::m.degroot@cowmanager.com::5b4ec0c1-6a3d-4b36-9225-026321f4cbfb" providerId="AD"/>
  <p188:author id="{0D2F0269-2AB5-AC6D-3EEF-92AD6198A5A6}" name="Renée Braam" initials="RB" userId="S::r.braam@cowmanager.com::72aedf95-22e3-407d-92b9-064e4d680bf6" providerId="AD"/>
  <p188:author id="{9EC65C98-7811-CD98-5C77-07B10C0B0B7A}" name="Thijs Griffioen" initials="TG" userId="S::thijs.griffioen@cowmanager.com::125787ce-fd79-4f82-bf5a-c6496d473bf1" providerId="AD"/>
  <p188:author id="{620FBBAA-5D17-B09C-1D16-BF057532BBF8}" name="Bart Oors" initials="BO" userId="S::b.oors@cowmanager.com::814b0cdf-8827-436e-9aab-3fd19d7f9cb4" providerId="AD"/>
  <p188:author id="{326CF5F2-2222-C83B-57E6-CF618CDD4CCE}" name="Anne Walboom" initials="AW" userId="S::a.walboom@cowmanager.com::9af8f844-7cd9-47f3-96d0-bfb1f5091a23" providerId="AD"/>
  <p188:author id="{0B7C08F6-BFF0-FD2E-5137-BA273F525011}" name="Remy van den IJssel" initials="RI" userId="S::r.vandenijssel@cowmanager.com::da778e29-0578-40d7-9326-e9f67be9b055" providerId="AD"/>
  <p188:author id="{04D2DCF6-27F6-B85B-5999-1D489A39F704}" name="Jasper van der Veek" initials="JV" userId="S::j.vanderveek@cowmanager.com::8d1df071-bc09-40ee-836b-a365eee1c01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E2317"/>
    <a:srgbClr val="BE0000"/>
    <a:srgbClr val="F5F4F6"/>
    <a:srgbClr val="94B06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91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tableStyles" Target="tableStyles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41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presProps" Target="pres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rt Oors" userId="814b0cdf-8827-436e-9aab-3fd19d7f9cb4" providerId="ADAL" clId="{9FA298F1-BE60-4A92-9BA4-F262540C1615}"/>
    <pc:docChg chg="undo custSel addSld delSld modSld sldOrd">
      <pc:chgData name="Bart Oors" userId="814b0cdf-8827-436e-9aab-3fd19d7f9cb4" providerId="ADAL" clId="{9FA298F1-BE60-4A92-9BA4-F262540C1615}" dt="2026-02-20T09:55:59.109" v="178" actId="20577"/>
      <pc:docMkLst>
        <pc:docMk/>
      </pc:docMkLst>
      <pc:sldChg chg="modNotesTx">
        <pc:chgData name="Bart Oors" userId="814b0cdf-8827-436e-9aab-3fd19d7f9cb4" providerId="ADAL" clId="{9FA298F1-BE60-4A92-9BA4-F262540C1615}" dt="2026-02-20T09:55:59.109" v="178" actId="20577"/>
        <pc:sldMkLst>
          <pc:docMk/>
          <pc:sldMk cId="648018258" sldId="657"/>
        </pc:sldMkLst>
      </pc:sldChg>
      <pc:sldChg chg="addSp modSp mod ord">
        <pc:chgData name="Bart Oors" userId="814b0cdf-8827-436e-9aab-3fd19d7f9cb4" providerId="ADAL" clId="{9FA298F1-BE60-4A92-9BA4-F262540C1615}" dt="2026-02-18T08:19:22.415" v="149" actId="20577"/>
        <pc:sldMkLst>
          <pc:docMk/>
          <pc:sldMk cId="0" sldId="2147376133"/>
        </pc:sldMkLst>
        <pc:spChg chg="add mod">
          <ac:chgData name="Bart Oors" userId="814b0cdf-8827-436e-9aab-3fd19d7f9cb4" providerId="ADAL" clId="{9FA298F1-BE60-4A92-9BA4-F262540C1615}" dt="2026-02-18T08:14:01.434" v="11" actId="1076"/>
          <ac:spMkLst>
            <pc:docMk/>
            <pc:sldMk cId="0" sldId="2147376133"/>
            <ac:spMk id="8" creationId="{87EC3ECE-96E5-B16A-57FC-670D292123CB}"/>
          </ac:spMkLst>
        </pc:spChg>
        <pc:spChg chg="add mod">
          <ac:chgData name="Bart Oors" userId="814b0cdf-8827-436e-9aab-3fd19d7f9cb4" providerId="ADAL" clId="{9FA298F1-BE60-4A92-9BA4-F262540C1615}" dt="2026-02-18T08:14:05.054" v="13" actId="1076"/>
          <ac:spMkLst>
            <pc:docMk/>
            <pc:sldMk cId="0" sldId="2147376133"/>
            <ac:spMk id="9" creationId="{C743036E-DA3E-D2B3-4E9B-9146805D014B}"/>
          </ac:spMkLst>
        </pc:spChg>
        <pc:spChg chg="add mod">
          <ac:chgData name="Bart Oors" userId="814b0cdf-8827-436e-9aab-3fd19d7f9cb4" providerId="ADAL" clId="{9FA298F1-BE60-4A92-9BA4-F262540C1615}" dt="2026-02-18T08:15:01.878" v="89" actId="1076"/>
          <ac:spMkLst>
            <pc:docMk/>
            <pc:sldMk cId="0" sldId="2147376133"/>
            <ac:spMk id="15" creationId="{61022100-1C47-5134-908E-977009EDE0CC}"/>
          </ac:spMkLst>
        </pc:spChg>
        <pc:spChg chg="add mod">
          <ac:chgData name="Bart Oors" userId="814b0cdf-8827-436e-9aab-3fd19d7f9cb4" providerId="ADAL" clId="{9FA298F1-BE60-4A92-9BA4-F262540C1615}" dt="2026-02-18T08:14:42.373" v="56" actId="1076"/>
          <ac:spMkLst>
            <pc:docMk/>
            <pc:sldMk cId="0" sldId="2147376133"/>
            <ac:spMk id="20" creationId="{8A177F8E-BDD9-DDFF-3C01-3AF3DCF5FBD5}"/>
          </ac:spMkLst>
        </pc:spChg>
        <pc:spChg chg="add mod">
          <ac:chgData name="Bart Oors" userId="814b0cdf-8827-436e-9aab-3fd19d7f9cb4" providerId="ADAL" clId="{9FA298F1-BE60-4A92-9BA4-F262540C1615}" dt="2026-02-18T08:19:22.415" v="149" actId="20577"/>
          <ac:spMkLst>
            <pc:docMk/>
            <pc:sldMk cId="0" sldId="2147376133"/>
            <ac:spMk id="21" creationId="{0FA7F426-E588-F137-CE4F-FEB125F90C5A}"/>
          </ac:spMkLst>
        </pc:spChg>
        <pc:spChg chg="add mod">
          <ac:chgData name="Bart Oors" userId="814b0cdf-8827-436e-9aab-3fd19d7f9cb4" providerId="ADAL" clId="{9FA298F1-BE60-4A92-9BA4-F262540C1615}" dt="2026-02-18T08:15:12.918" v="119" actId="1076"/>
          <ac:spMkLst>
            <pc:docMk/>
            <pc:sldMk cId="0" sldId="2147376133"/>
            <ac:spMk id="22" creationId="{C5906008-00B2-CFC6-BCCD-61E5E9CFA75D}"/>
          </ac:spMkLst>
        </pc:spChg>
        <pc:grpChg chg="mod">
          <ac:chgData name="Bart Oors" userId="814b0cdf-8827-436e-9aab-3fd19d7f9cb4" providerId="ADAL" clId="{9FA298F1-BE60-4A92-9BA4-F262540C1615}" dt="2026-02-10T15:32:14.904" v="0" actId="1076"/>
          <ac:grpSpMkLst>
            <pc:docMk/>
            <pc:sldMk cId="0" sldId="2147376133"/>
            <ac:grpSpMk id="12" creationId="{4F07A0E2-2C52-2F45-BD3C-7D0977D4C8E2}"/>
          </ac:grpSpMkLst>
        </pc:grpChg>
        <pc:picChg chg="add mod">
          <ac:chgData name="Bart Oors" userId="814b0cdf-8827-436e-9aab-3fd19d7f9cb4" providerId="ADAL" clId="{9FA298F1-BE60-4A92-9BA4-F262540C1615}" dt="2026-02-18T08:13:05.130" v="6" actId="14100"/>
          <ac:picMkLst>
            <pc:docMk/>
            <pc:sldMk cId="0" sldId="2147376133"/>
            <ac:picMk id="7" creationId="{793CBFD4-01F3-9F31-8584-03FD8C14FE2E}"/>
          </ac:picMkLst>
        </pc:picChg>
      </pc:sldChg>
      <pc:sldChg chg="modNotesTx">
        <pc:chgData name="Bart Oors" userId="814b0cdf-8827-436e-9aab-3fd19d7f9cb4" providerId="ADAL" clId="{9FA298F1-BE60-4A92-9BA4-F262540C1615}" dt="2026-02-20T09:55:32.967" v="176" actId="20577"/>
        <pc:sldMkLst>
          <pc:docMk/>
          <pc:sldMk cId="2801565410" sldId="2147376423"/>
        </pc:sldMkLst>
      </pc:sldChg>
      <pc:sldChg chg="modSp mod modNotesTx">
        <pc:chgData name="Bart Oors" userId="814b0cdf-8827-436e-9aab-3fd19d7f9cb4" providerId="ADAL" clId="{9FA298F1-BE60-4A92-9BA4-F262540C1615}" dt="2026-02-20T09:55:28.829" v="174" actId="20577"/>
        <pc:sldMkLst>
          <pc:docMk/>
          <pc:sldMk cId="647261621" sldId="2147376503"/>
        </pc:sldMkLst>
        <pc:spChg chg="mod">
          <ac:chgData name="Bart Oors" userId="814b0cdf-8827-436e-9aab-3fd19d7f9cb4" providerId="ADAL" clId="{9FA298F1-BE60-4A92-9BA4-F262540C1615}" dt="2026-02-18T08:14:13.264" v="15" actId="20577"/>
          <ac:spMkLst>
            <pc:docMk/>
            <pc:sldMk cId="647261621" sldId="2147376503"/>
            <ac:spMk id="7" creationId="{03E21CCA-3094-03BB-A870-178888ECF91E}"/>
          </ac:spMkLst>
        </pc:spChg>
      </pc:sldChg>
      <pc:sldChg chg="addSp delSp modSp add mod delAnim">
        <pc:chgData name="Bart Oors" userId="814b0cdf-8827-436e-9aab-3fd19d7f9cb4" providerId="ADAL" clId="{9FA298F1-BE60-4A92-9BA4-F262540C1615}" dt="2026-02-18T08:23:17.164" v="166" actId="22"/>
        <pc:sldMkLst>
          <pc:docMk/>
          <pc:sldMk cId="0" sldId="2147376634"/>
        </pc:sldMkLst>
        <pc:spChg chg="mod">
          <ac:chgData name="Bart Oors" userId="814b0cdf-8827-436e-9aab-3fd19d7f9cb4" providerId="ADAL" clId="{9FA298F1-BE60-4A92-9BA4-F262540C1615}" dt="2026-02-18T08:21:41.825" v="163" actId="14100"/>
          <ac:spMkLst>
            <pc:docMk/>
            <pc:sldMk cId="0" sldId="2147376634"/>
            <ac:spMk id="10" creationId="{55855B91-4AB2-9645-820D-AEBC6C3F9367}"/>
          </ac:spMkLst>
        </pc:spChg>
        <pc:spChg chg="mod">
          <ac:chgData name="Bart Oors" userId="814b0cdf-8827-436e-9aab-3fd19d7f9cb4" providerId="ADAL" clId="{9FA298F1-BE60-4A92-9BA4-F262540C1615}" dt="2026-02-18T08:20:51.328" v="161" actId="1076"/>
          <ac:spMkLst>
            <pc:docMk/>
            <pc:sldMk cId="0" sldId="2147376634"/>
            <ac:spMk id="16" creationId="{01E93B5F-AF41-9943-8ADE-15439434322E}"/>
          </ac:spMkLst>
        </pc:spChg>
        <pc:grpChg chg="add del">
          <ac:chgData name="Bart Oors" userId="814b0cdf-8827-436e-9aab-3fd19d7f9cb4" providerId="ADAL" clId="{9FA298F1-BE60-4A92-9BA4-F262540C1615}" dt="2026-02-18T08:20:36.918" v="155" actId="478"/>
          <ac:grpSpMkLst>
            <pc:docMk/>
            <pc:sldMk cId="0" sldId="2147376634"/>
            <ac:grpSpMk id="12" creationId="{4F07A0E2-2C52-2F45-BD3C-7D0977D4C8E2}"/>
          </ac:grpSpMkLst>
        </pc:grpChg>
        <pc:picChg chg="mod">
          <ac:chgData name="Bart Oors" userId="814b0cdf-8827-436e-9aab-3fd19d7f9cb4" providerId="ADAL" clId="{9FA298F1-BE60-4A92-9BA4-F262540C1615}" dt="2026-02-18T08:20:48.553" v="160" actId="1076"/>
          <ac:picMkLst>
            <pc:docMk/>
            <pc:sldMk cId="0" sldId="2147376634"/>
            <ac:picMk id="19" creationId="{FA83CF94-42D2-C047-BCC8-F7339AEBB627}"/>
          </ac:picMkLst>
        </pc:picChg>
      </pc:sldChg>
      <pc:sldChg chg="addSp delSp modSp add mod">
        <pc:chgData name="Bart Oors" userId="814b0cdf-8827-436e-9aab-3fd19d7f9cb4" providerId="ADAL" clId="{9FA298F1-BE60-4A92-9BA4-F262540C1615}" dt="2026-02-18T08:29:01.702" v="172" actId="1076"/>
        <pc:sldMkLst>
          <pc:docMk/>
          <pc:sldMk cId="944484545" sldId="2147376635"/>
        </pc:sldMkLst>
        <pc:picChg chg="add">
          <ac:chgData name="Bart Oors" userId="814b0cdf-8827-436e-9aab-3fd19d7f9cb4" providerId="ADAL" clId="{9FA298F1-BE60-4A92-9BA4-F262540C1615}" dt="2026-02-18T08:23:21.145" v="169" actId="22"/>
          <ac:picMkLst>
            <pc:docMk/>
            <pc:sldMk cId="944484545" sldId="2147376635"/>
            <ac:picMk id="8" creationId="{5B9FEA39-5E91-5D65-8686-76020BD007BC}"/>
          </ac:picMkLst>
        </pc:picChg>
        <pc:picChg chg="add mod">
          <ac:chgData name="Bart Oors" userId="814b0cdf-8827-436e-9aab-3fd19d7f9cb4" providerId="ADAL" clId="{9FA298F1-BE60-4A92-9BA4-F262540C1615}" dt="2026-02-18T08:29:01.702" v="172" actId="1076"/>
          <ac:picMkLst>
            <pc:docMk/>
            <pc:sldMk cId="944484545" sldId="2147376635"/>
            <ac:picMk id="10" creationId="{F671752E-61A0-100D-4BB5-D79F5EB613E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68EDA5-147D-4E02-ABEA-DBD6BEE6659F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365CE5-9FF7-4FEB-8276-D66298BAF5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638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365CE5-9FF7-4FEB-8276-D66298BAF58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993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365CE5-9FF7-4FEB-8276-D66298BAF58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6225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9FF049-DDAE-F444-7409-18FE316289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4D6936-2062-718F-DF9C-114AB0B2EC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C979F5-A46D-15D0-B986-E84741414B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403611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15207212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F2D057-E18D-4C6D-8337-4FB6CF07C98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1495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365CE5-9FF7-4FEB-8276-D66298BAF58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6358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365CE5-9FF7-4FEB-8276-D66298BAF58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4818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0300790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F2D057-E18D-4C6D-8337-4FB6CF07C98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4803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365CE5-9FF7-4FEB-8276-D66298BAF58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8644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365CE5-9FF7-4FEB-8276-D66298BAF58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7356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365CE5-9FF7-4FEB-8276-D66298BAF58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9912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right image shows a cow that was not treated in the transition period.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She had multiple transition alerts before calving without intervention. </a:t>
            </a:r>
            <a:br>
              <a:rPr lang="en-US" dirty="0"/>
            </a:br>
            <a:r>
              <a:rPr lang="en-US" dirty="0"/>
              <a:t>She became sick in the second week after calving, which eventually was diagnosed as a left displaced abomasum. </a:t>
            </a:r>
          </a:p>
          <a:p>
            <a:endParaRPr lang="en-US" dirty="0"/>
          </a:p>
          <a:p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37675261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There are 4 different types of group alerts</a:t>
            </a:r>
          </a:p>
          <a:p>
            <a:pPr marL="342900" indent="-342900">
              <a:buFontTx/>
              <a:buChar char="-"/>
            </a:pPr>
            <a:r>
              <a:rPr lang="en-GB"/>
              <a:t>Feed intake: </a:t>
            </a:r>
            <a:r>
              <a:rPr lang="en-US" b="0" i="0">
                <a:solidFill>
                  <a:srgbClr val="000000"/>
                </a:solidFill>
                <a:effectLst/>
                <a:latin typeface="FiraSans"/>
              </a:rPr>
              <a:t>Feed intake alerts are given when a group shows changes in their eating behavior, for example (hardly) no eating behavior. </a:t>
            </a:r>
            <a:endParaRPr lang="en-GB"/>
          </a:p>
          <a:p>
            <a:pPr marL="342900" indent="-342900">
              <a:buFontTx/>
              <a:buChar char="-"/>
            </a:pPr>
            <a:r>
              <a:rPr lang="en-GB"/>
              <a:t>Group health: </a:t>
            </a:r>
            <a:r>
              <a:rPr lang="en-US" b="0" i="0">
                <a:solidFill>
                  <a:srgbClr val="000000"/>
                </a:solidFill>
                <a:effectLst/>
                <a:latin typeface="FiraSans"/>
              </a:rPr>
              <a:t>Group health alerts are given when a group shows changes in their behavior, for example increased not active behavior or decreased eating and ruminating behavior.</a:t>
            </a:r>
            <a:endParaRPr lang="en-GB"/>
          </a:p>
          <a:p>
            <a:pPr marL="342900" indent="-342900">
              <a:buFontTx/>
              <a:buChar char="-"/>
            </a:pPr>
            <a:r>
              <a:rPr lang="en-GB"/>
              <a:t>Group stress: </a:t>
            </a:r>
            <a:r>
              <a:rPr lang="en-US" b="0" i="0">
                <a:solidFill>
                  <a:srgbClr val="000000"/>
                </a:solidFill>
                <a:effectLst/>
                <a:latin typeface="FiraSans"/>
              </a:rPr>
              <a:t>Group stress alerts are given when a group shows changes in their behavior, for example increased active behavior or decreased eating and ruminating behavior. </a:t>
            </a:r>
            <a:endParaRPr lang="en-GB"/>
          </a:p>
          <a:p>
            <a:pPr marL="342900" indent="-342900">
              <a:buFontTx/>
              <a:buChar char="-"/>
            </a:pPr>
            <a:r>
              <a:rPr lang="en-GB"/>
              <a:t>Heat stress: </a:t>
            </a:r>
            <a:r>
              <a:rPr lang="en-US" b="0" i="0">
                <a:solidFill>
                  <a:srgbClr val="000000"/>
                </a:solidFill>
                <a:effectLst/>
                <a:latin typeface="FiraSans"/>
              </a:rPr>
              <a:t>Heat stress alerts are given when a group shows changes in their temperature and behavior, for example increased temperature and activity or decreased eating and ruminating behavior. </a:t>
            </a:r>
            <a:endParaRPr lang="en-GB"/>
          </a:p>
          <a:p>
            <a:pPr marL="342900" indent="-342900">
              <a:buFontTx/>
              <a:buChar char="-"/>
            </a:pPr>
            <a:br>
              <a:rPr lang="en-US"/>
            </a:br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6199202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F2D057-E18D-4C6D-8337-4FB6CF07C98B}" type="slidenum">
              <a:rPr kumimoji="0" lang="en-US" sz="1200" b="0" i="0" u="none" strike="noStrike" kern="0" cap="none" spc="0" normalizeH="0" baseline="0" noProof="0" smtClean="0">
                <a:ln>
                  <a:noFill/>
                </a:ln>
                <a:solidFill>
                  <a:srgbClr val="5E5E5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Helvetica Neue"/>
              </a:rPr>
              <a:pPr marL="0" marR="0" lvl="0" indent="0" algn="r" defTabSz="1024012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0" cap="none" spc="0" normalizeH="0" baseline="0" noProof="0">
              <a:ln>
                <a:noFill/>
              </a:ln>
              <a:solidFill>
                <a:srgbClr val="5E5E5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20623133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FE35CE-959D-4DF5-8CFF-9081E2916C63}" type="slidenum">
              <a:rPr lang="nl-NL" smtClean="0"/>
              <a:t>20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9078656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WWS logo. </a:t>
            </a:r>
            <a:endParaRPr lang="nl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365CE5-9FF7-4FEB-8276-D66298BAF58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8754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nl-NL"/>
          </a:p>
          <a:p>
            <a:endParaRPr lang="nl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365CE5-9FF7-4FEB-8276-D66298BAF58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63368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>
              <a:solidFill>
                <a:srgbClr val="000000"/>
              </a:solidFill>
              <a:effectLst/>
              <a:latin typeface="FiraSans-Regular" panose="020B0503050000020004"/>
              <a:ea typeface="Fira Sans Light" panose="020B0403050000020004" pitchFamily="34" charset="0"/>
              <a:cs typeface="Times New Roman" panose="02020603050405020304" pitchFamily="18" charset="0"/>
            </a:endParaRPr>
          </a:p>
          <a:p>
            <a:r>
              <a:rPr lang="en-US" b="0" dirty="0">
                <a:solidFill>
                  <a:srgbClr val="000000"/>
                </a:solidFill>
                <a:effectLst/>
                <a:latin typeface="FiraSans-Regular" panose="020B0503050000020004"/>
                <a:ea typeface="Fira Sans Light" panose="020B0403050000020004" pitchFamily="34" charset="0"/>
                <a:cs typeface="Times New Roman" panose="02020603050405020304" pitchFamily="18" charset="0"/>
              </a:rPr>
              <a:t>When calculating alerts, data from both systems is used. </a:t>
            </a:r>
          </a:p>
          <a:p>
            <a:r>
              <a:rPr lang="en-US" b="0" dirty="0">
                <a:solidFill>
                  <a:srgbClr val="000000"/>
                </a:solidFill>
                <a:effectLst/>
                <a:latin typeface="FiraSans-Regular" panose="020B0503050000020004"/>
                <a:cs typeface="Times New Roman" panose="02020603050405020304" pitchFamily="18" charset="0"/>
              </a:rPr>
              <a:t>CowManager has 1-way, 2 way and API integrations, please contact CowManager for more information regarding the possibilities.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63118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English picture! Ben will send.. </a:t>
            </a:r>
            <a:endParaRPr lang="nl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365CE5-9FF7-4FEB-8276-D66298BAF58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8016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E7DB5A-6E85-E508-8087-777ACB51FD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CB58E5-8316-27DA-B1D4-3D915C00AD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D79AC5-39DB-5198-5DFE-51AA79D67A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English picture! Ben will send.. </a:t>
            </a:r>
            <a:endParaRPr lang="nl-NL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6BC54F-5461-A556-5473-5E58BB184D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365CE5-9FF7-4FEB-8276-D66298BAF58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5098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365CE5-9FF7-4FEB-8276-D66298BAF58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6225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1.png"/><Relationship Id="rId5" Type="http://schemas.openxmlformats.org/officeDocument/2006/relationships/image" Target="../media/image4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1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3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3.xml"/></Relationships>
</file>

<file path=ppt/slideLayouts/_rels/slideLayout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3.xml"/></Relationships>
</file>

<file path=ppt/slideLayouts/_rels/slideLayout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3.xml"/></Relationships>
</file>

<file path=ppt/slideLayouts/_rels/slideLayout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3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3.xml"/></Relationships>
</file>

<file path=ppt/slideLayouts/_rels/slideLayout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4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Layouts/_rels/slideLayout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11.png"/><Relationship Id="rId5" Type="http://schemas.openxmlformats.org/officeDocument/2006/relationships/image" Target="../media/image4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Layouts/_rels/slideLayout1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Layouts/_rels/slideLayout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1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4.xml"/></Relationships>
</file>

<file path=ppt/slideLayouts/_rels/slideLayout1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21.png"/></Relationships>
</file>

<file path=ppt/slideLayouts/_rels/slideLayout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4.xml"/></Relationships>
</file>

<file path=ppt/slideLayouts/_rels/slideLayout1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4.xml"/></Relationships>
</file>

<file path=ppt/slideLayouts/_rels/slideLayout1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4.xml"/></Relationships>
</file>

<file path=ppt/slideLayouts/_rels/slideLayout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4.xml"/></Relationships>
</file>

<file path=ppt/slideLayouts/_rels/slideLayout1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Layouts/_rels/slideLayout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4.xml"/></Relationships>
</file>

<file path=ppt/slideLayouts/_rels/slideLayout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4.xml"/></Relationships>
</file>

<file path=ppt/slideLayouts/_rels/slideLayout1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4.xml"/></Relationships>
</file>

<file path=ppt/slideLayouts/_rels/slideLayout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4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8E29B7FB-0FC1-404E-BD86-F6ED5D3B1D0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Rechthoekige driehoek 10">
            <a:extLst>
              <a:ext uri="{FF2B5EF4-FFF2-40B4-BE49-F238E27FC236}">
                <a16:creationId xmlns:a16="http://schemas.microsoft.com/office/drawing/2014/main" id="{20B25002-E994-D34D-8E3E-7F7F2A82DD2A}"/>
              </a:ext>
            </a:extLst>
          </p:cNvPr>
          <p:cNvSpPr/>
          <p:nvPr userDrawn="1"/>
        </p:nvSpPr>
        <p:spPr>
          <a:xfrm rot="16200000">
            <a:off x="7996089" y="4732756"/>
            <a:ext cx="4113834" cy="884495"/>
          </a:xfrm>
          <a:prstGeom prst="rtTriangle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marL="0" marR="0" indent="0" algn="ctr" defTabSz="41275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nl-NL" sz="1600" b="0" i="0" u="none" strike="noStrike" cap="none" spc="0" normalizeH="0" baseline="0">
              <a:solidFill>
                <a:srgbClr val="FFFFFF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10" name="Afbeelding 9">
            <a:extLst>
              <a:ext uri="{FF2B5EF4-FFF2-40B4-BE49-F238E27FC236}">
                <a16:creationId xmlns:a16="http://schemas.microsoft.com/office/drawing/2014/main" id="{B9467A4C-F794-2D4E-AF00-C6541C0F48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114038" y="5571439"/>
            <a:ext cx="1406387" cy="7782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16D4A3AD-0017-814E-ABA6-41BE28DAF64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84" y="4402872"/>
            <a:ext cx="6443992" cy="1557667"/>
          </a:xfrm>
          <a:prstGeom prst="rect">
            <a:avLst/>
          </a:prstGeom>
        </p:spPr>
      </p:pic>
      <p:sp>
        <p:nvSpPr>
          <p:cNvPr id="16" name="SUBTITLE"/>
          <p:cNvSpPr txBox="1">
            <a:spLocks noGrp="1"/>
          </p:cNvSpPr>
          <p:nvPr>
            <p:ph type="body" sz="quarter" idx="23" hasCustomPrompt="1"/>
          </p:nvPr>
        </p:nvSpPr>
        <p:spPr>
          <a:xfrm>
            <a:off x="603844" y="4096517"/>
            <a:ext cx="10984311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79730">
              <a:lnSpc>
                <a:spcPct val="100000"/>
              </a:lnSpc>
              <a:spcBef>
                <a:spcPts val="0"/>
              </a:spcBef>
              <a:buSzTx/>
              <a:buNone/>
              <a:defRPr sz="1600" cap="all">
                <a:solidFill>
                  <a:schemeClr val="bg1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lang="en-US" err="1"/>
              <a:t>AuTHOR</a:t>
            </a:r>
            <a:r>
              <a:rPr lang="en-US"/>
              <a:t> AND DATE</a:t>
            </a:r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C2A3CD0B-EBA4-8E49-B82C-70DA7FE07844}"/>
              </a:ext>
            </a:extLst>
          </p:cNvPr>
          <p:cNvSpPr txBox="1"/>
          <p:nvPr userDrawn="1"/>
        </p:nvSpPr>
        <p:spPr>
          <a:xfrm>
            <a:off x="13552097" y="-107348"/>
            <a:ext cx="51361" cy="23596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25400" tIns="25400" rIns="25400" bIns="25400" numCol="1" spcCol="38100" rtlCol="0" anchor="ctr">
            <a:spAutoFit/>
          </a:bodyPr>
          <a:lstStyle/>
          <a:p>
            <a:pPr marL="0" marR="0" indent="0" algn="ctr" defTabSz="1219169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nl-NL" sz="1200" b="0" i="0" u="none" strike="noStrike" cap="none" spc="0" normalizeH="0" baseline="0">
              <a:ln>
                <a:noFill/>
              </a:ln>
              <a:solidFill>
                <a:srgbClr val="5E5E5E"/>
              </a:solidFill>
              <a:effectLst/>
              <a:uFillTx/>
              <a:latin typeface="+mn-lt"/>
              <a:ea typeface="+mn-ea"/>
              <a:cs typeface="+mn-cs"/>
              <a:sym typeface="Helvetica Neue"/>
            </a:endParaRPr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6FDE7F10-15E6-93BD-1D22-28D1C805376C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44" y="5290457"/>
            <a:ext cx="5013446" cy="1447733"/>
          </a:xfrm>
          <a:prstGeom prst="rect">
            <a:avLst/>
          </a:prstGeom>
        </p:spPr>
      </p:pic>
      <p:pic>
        <p:nvPicPr>
          <p:cNvPr id="8" name="Afbeelding 7" descr="Afbeelding met koe, runderachtigen, zwart, zoogdier&#10;&#10;Automatisch gegenereerde beschrijving">
            <a:extLst>
              <a:ext uri="{FF2B5EF4-FFF2-40B4-BE49-F238E27FC236}">
                <a16:creationId xmlns:a16="http://schemas.microsoft.com/office/drawing/2014/main" id="{0E6E8689-585A-D2A7-6C5C-C927748D915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5741831" y="-450000"/>
            <a:ext cx="10851004" cy="7758000"/>
          </a:xfrm>
          <a:prstGeom prst="rect">
            <a:avLst/>
          </a:prstGeom>
        </p:spPr>
      </p:pic>
      <p:sp>
        <p:nvSpPr>
          <p:cNvPr id="12" name="CHAPTER">
            <a:extLst>
              <a:ext uri="{FF2B5EF4-FFF2-40B4-BE49-F238E27FC236}">
                <a16:creationId xmlns:a16="http://schemas.microsoft.com/office/drawing/2014/main" id="{B51B054A-EDC5-274E-A4DA-E002C76C02BD}"/>
              </a:ext>
            </a:extLst>
          </p:cNvPr>
          <p:cNvSpPr txBox="1">
            <a:spLocks noGrp="1"/>
          </p:cNvSpPr>
          <p:nvPr>
            <p:ph type="body" sz="half" idx="21" hasCustomPrompt="1"/>
          </p:nvPr>
        </p:nvSpPr>
        <p:spPr>
          <a:xfrm>
            <a:off x="510117" y="2550984"/>
            <a:ext cx="9048403" cy="1477968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lnSpc>
                <a:spcPct val="70000"/>
              </a:lnSpc>
              <a:spcBef>
                <a:spcPts val="0"/>
              </a:spcBef>
              <a:buSzTx/>
              <a:buNone/>
              <a:defRPr sz="4800" cap="all" spc="-180">
                <a:solidFill>
                  <a:srgbClr val="FFFFFF"/>
                </a:solidFill>
                <a:effectLst>
                  <a:outerShdw blurRad="802027" dist="287564" dir="2700000" sx="106000" sy="106000" algn="tl" rotWithShape="0">
                    <a:prstClr val="black">
                      <a:alpha val="18097"/>
                    </a:prstClr>
                  </a:outerShdw>
                </a:effectLst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lang="nl-NL"/>
              <a:t>TITLE</a:t>
            </a:r>
          </a:p>
          <a:p>
            <a:r>
              <a:rPr lang="nl-NL"/>
              <a:t>SHEET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119320559"/>
      </p:ext>
    </p:extLst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3EF4CF06-EB73-B84E-9E92-68C13B983F9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8E29B7FB-0FC1-404E-BD86-F6ED5D3B1D0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Afbeelding 7">
            <a:extLst>
              <a:ext uri="{FF2B5EF4-FFF2-40B4-BE49-F238E27FC236}">
                <a16:creationId xmlns:a16="http://schemas.microsoft.com/office/drawing/2014/main" id="{41AF01CC-D326-C04A-9535-5C35D583AB2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6861" y="-810908"/>
            <a:ext cx="15264220" cy="8586123"/>
          </a:xfrm>
          <a:prstGeom prst="rect">
            <a:avLst/>
          </a:prstGeom>
        </p:spPr>
      </p:pic>
      <p:pic>
        <p:nvPicPr>
          <p:cNvPr id="14" name="Afbeelding 13">
            <a:extLst>
              <a:ext uri="{FF2B5EF4-FFF2-40B4-BE49-F238E27FC236}">
                <a16:creationId xmlns:a16="http://schemas.microsoft.com/office/drawing/2014/main" id="{2EEF3849-49E7-3E48-9647-1A15A88BFF3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84" y="4402872"/>
            <a:ext cx="6443992" cy="1557667"/>
          </a:xfrm>
          <a:prstGeom prst="rect">
            <a:avLst/>
          </a:prstGeom>
        </p:spPr>
      </p:pic>
      <p:sp>
        <p:nvSpPr>
          <p:cNvPr id="16" name="SUBTITLE"/>
          <p:cNvSpPr txBox="1">
            <a:spLocks noGrp="1"/>
          </p:cNvSpPr>
          <p:nvPr>
            <p:ph type="body" sz="quarter" idx="23" hasCustomPrompt="1"/>
          </p:nvPr>
        </p:nvSpPr>
        <p:spPr>
          <a:xfrm>
            <a:off x="603844" y="4096517"/>
            <a:ext cx="10984311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79730">
              <a:lnSpc>
                <a:spcPct val="100000"/>
              </a:lnSpc>
              <a:spcBef>
                <a:spcPts val="0"/>
              </a:spcBef>
              <a:buSzTx/>
              <a:buNone/>
              <a:defRPr sz="1600" cap="all">
                <a:solidFill>
                  <a:schemeClr val="bg1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lang="en-US" err="1"/>
              <a:t>AuTHOR</a:t>
            </a:r>
            <a:r>
              <a:rPr lang="en-US"/>
              <a:t> AND DATE</a:t>
            </a:r>
          </a:p>
        </p:txBody>
      </p:sp>
      <p:pic>
        <p:nvPicPr>
          <p:cNvPr id="10" name="Afbeelding 9">
            <a:extLst>
              <a:ext uri="{FF2B5EF4-FFF2-40B4-BE49-F238E27FC236}">
                <a16:creationId xmlns:a16="http://schemas.microsoft.com/office/drawing/2014/main" id="{39609AEA-F7EB-7312-948E-5A1797CA4B6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44" y="5290457"/>
            <a:ext cx="5013446" cy="1447733"/>
          </a:xfrm>
          <a:prstGeom prst="rect">
            <a:avLst/>
          </a:prstGeom>
        </p:spPr>
      </p:pic>
      <p:pic>
        <p:nvPicPr>
          <p:cNvPr id="13" name="Afbeelding 12" descr="Afbeelding met koe, staand, zoogdier, kijken&#10;&#10;Automatisch gegenereerde beschrijving">
            <a:extLst>
              <a:ext uri="{FF2B5EF4-FFF2-40B4-BE49-F238E27FC236}">
                <a16:creationId xmlns:a16="http://schemas.microsoft.com/office/drawing/2014/main" id="{C6BF105A-9D4C-2E2A-8A13-5079D39B3833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774" y="-135704"/>
            <a:ext cx="10623550" cy="6597650"/>
          </a:xfrm>
          <a:prstGeom prst="rect">
            <a:avLst/>
          </a:prstGeom>
        </p:spPr>
      </p:pic>
      <p:sp>
        <p:nvSpPr>
          <p:cNvPr id="11" name="CHAPTER">
            <a:extLst>
              <a:ext uri="{FF2B5EF4-FFF2-40B4-BE49-F238E27FC236}">
                <a16:creationId xmlns:a16="http://schemas.microsoft.com/office/drawing/2014/main" id="{B653A039-089F-3C45-A87C-8F10654F1CE8}"/>
              </a:ext>
            </a:extLst>
          </p:cNvPr>
          <p:cNvSpPr txBox="1">
            <a:spLocks noGrp="1"/>
          </p:cNvSpPr>
          <p:nvPr>
            <p:ph type="body" sz="half" idx="21" hasCustomPrompt="1"/>
          </p:nvPr>
        </p:nvSpPr>
        <p:spPr>
          <a:xfrm>
            <a:off x="510117" y="2550984"/>
            <a:ext cx="9048403" cy="1350482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lnSpc>
                <a:spcPct val="70000"/>
              </a:lnSpc>
              <a:spcBef>
                <a:spcPts val="0"/>
              </a:spcBef>
              <a:buSzTx/>
              <a:buNone/>
              <a:defRPr sz="4800" cap="all" spc="-180">
                <a:solidFill>
                  <a:srgbClr val="FFFFFF"/>
                </a:solidFill>
                <a:effectLst>
                  <a:outerShdw blurRad="802027" dist="287564" dir="2700000" sx="106000" sy="106000" algn="tl" rotWithShape="0">
                    <a:prstClr val="black">
                      <a:alpha val="18097"/>
                    </a:prstClr>
                  </a:outerShdw>
                </a:effectLst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lang="nl-NL"/>
              <a:t>TITLE</a:t>
            </a:r>
          </a:p>
          <a:p>
            <a:r>
              <a:rPr lang="nl-NL"/>
              <a:t>SHEET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283547385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Achtergrond_RGB_klein.jpg" descr="Achtergrond_RGB_klein.jpg"/>
          <p:cNvPicPr>
            <a:picLocks noChangeAspect="1"/>
          </p:cNvPicPr>
          <p:nvPr/>
        </p:nvPicPr>
        <p:blipFill>
          <a:blip r:embed="rId2"/>
          <a:srcRect t="9560" b="9560"/>
          <a:stretch>
            <a:fillRect/>
          </a:stretch>
        </p:blipFill>
        <p:spPr>
          <a:xfrm>
            <a:off x="-51396" y="-85924"/>
            <a:ext cx="12294853" cy="7029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5" name="00 LG CowManager WIT.png" descr="00 LG CowManager WI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28" name="SUBTITLE"/>
          <p:cNvSpPr txBox="1">
            <a:spLocks noGrp="1"/>
          </p:cNvSpPr>
          <p:nvPr>
            <p:ph type="body" sz="quarter" idx="22"/>
          </p:nvPr>
        </p:nvSpPr>
        <p:spPr>
          <a:xfrm>
            <a:off x="603845" y="3421152"/>
            <a:ext cx="10984311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79730">
              <a:lnSpc>
                <a:spcPct val="100000"/>
              </a:lnSpc>
              <a:spcBef>
                <a:spcPts val="0"/>
              </a:spcBef>
              <a:buSzTx/>
              <a:buNone/>
              <a:defRPr sz="1600">
                <a:solidFill>
                  <a:schemeClr val="bg1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t>SUBTITLE</a:t>
            </a:r>
          </a:p>
        </p:txBody>
      </p:sp>
      <p:sp>
        <p:nvSpPr>
          <p:cNvPr id="8" name="CHAPTER">
            <a:extLst>
              <a:ext uri="{FF2B5EF4-FFF2-40B4-BE49-F238E27FC236}">
                <a16:creationId xmlns:a16="http://schemas.microsoft.com/office/drawing/2014/main" id="{7D11E2EE-DD0F-C346-868B-969B86CBA7B5}"/>
              </a:ext>
            </a:extLst>
          </p:cNvPr>
          <p:cNvSpPr txBox="1">
            <a:spLocks noGrp="1"/>
          </p:cNvSpPr>
          <p:nvPr>
            <p:ph type="body" sz="half" idx="21" hasCustomPrompt="1"/>
          </p:nvPr>
        </p:nvSpPr>
        <p:spPr>
          <a:xfrm>
            <a:off x="510117" y="2017059"/>
            <a:ext cx="9048403" cy="1201271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lnSpc>
                <a:spcPct val="70000"/>
              </a:lnSpc>
              <a:spcBef>
                <a:spcPts val="0"/>
              </a:spcBef>
              <a:buSzTx/>
              <a:buNone/>
              <a:defRPr sz="4800" cap="all" spc="-180">
                <a:solidFill>
                  <a:srgbClr val="FFFFFF"/>
                </a:solidFill>
                <a:effectLst>
                  <a:outerShdw blurRad="631685" dist="38100" dir="2700000" algn="tl" rotWithShape="0">
                    <a:prstClr val="black">
                      <a:alpha val="22354"/>
                    </a:prstClr>
                  </a:outerShdw>
                </a:effectLst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lang="nl-NL"/>
              <a:t>CHAPTER</a:t>
            </a:r>
            <a:endParaRPr/>
          </a:p>
        </p:txBody>
      </p:sp>
      <p:pic>
        <p:nvPicPr>
          <p:cNvPr id="10" name="Afbeelding 9">
            <a:extLst>
              <a:ext uri="{FF2B5EF4-FFF2-40B4-BE49-F238E27FC236}">
                <a16:creationId xmlns:a16="http://schemas.microsoft.com/office/drawing/2014/main" id="{E9D85637-A092-F34C-9734-EE7E7139112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84" y="4402872"/>
            <a:ext cx="6443992" cy="1557667"/>
          </a:xfrm>
          <a:prstGeom prst="rect">
            <a:avLst/>
          </a:prstGeom>
        </p:spPr>
      </p:pic>
      <p:sp>
        <p:nvSpPr>
          <p:cNvPr id="9" name="Dianummer">
            <a:extLst>
              <a:ext uri="{FF2B5EF4-FFF2-40B4-BE49-F238E27FC236}">
                <a16:creationId xmlns:a16="http://schemas.microsoft.com/office/drawing/2014/main" id="{A9531333-B385-9194-76DF-F4016AEE64E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chemeClr val="bg1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784566644"/>
      </p:ext>
    </p:extLst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Achtergrond_RGB_klein.jpg" descr="Achtergrond_RGB_klein.jpg"/>
          <p:cNvPicPr>
            <a:picLocks noChangeAspect="1"/>
          </p:cNvPicPr>
          <p:nvPr/>
        </p:nvPicPr>
        <p:blipFill>
          <a:blip r:embed="rId2"/>
          <a:srcRect t="9560" b="9560"/>
          <a:stretch>
            <a:fillRect/>
          </a:stretch>
        </p:blipFill>
        <p:spPr>
          <a:xfrm>
            <a:off x="-102853" y="-171901"/>
            <a:ext cx="12294853" cy="7029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1" name="Afbeelding 10">
            <a:extLst>
              <a:ext uri="{FF2B5EF4-FFF2-40B4-BE49-F238E27FC236}">
                <a16:creationId xmlns:a16="http://schemas.microsoft.com/office/drawing/2014/main" id="{C99E11BE-8D99-9D4E-ADC8-8A312C3141F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6564" y="4707599"/>
            <a:ext cx="7371813" cy="1781944"/>
          </a:xfrm>
          <a:prstGeom prst="rect">
            <a:avLst/>
          </a:prstGeom>
        </p:spPr>
      </p:pic>
      <p:pic>
        <p:nvPicPr>
          <p:cNvPr id="25" name="00 LG CowManager WIT.png" descr="00 LG CowManager WI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" name="Afbeelding 9">
            <a:extLst>
              <a:ext uri="{FF2B5EF4-FFF2-40B4-BE49-F238E27FC236}">
                <a16:creationId xmlns:a16="http://schemas.microsoft.com/office/drawing/2014/main" id="{E9D85637-A092-F34C-9734-EE7E71391124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84" y="4707599"/>
            <a:ext cx="6443992" cy="1557667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A4B04376-A048-F840-A802-5EAA54D92B23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7889" y="-349924"/>
            <a:ext cx="5622382" cy="7293901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CC9ECFF5-512F-0E4F-AC34-C18A91EB471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7638016" y="4059441"/>
            <a:ext cx="778649" cy="778649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DA9D0A5B-F349-2A4C-90D8-61859CFAFDB1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7638016" y="2533754"/>
            <a:ext cx="781262" cy="781262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8A29B122-5798-FA45-B4B5-353B37A1D6DB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7650042" y="1022478"/>
            <a:ext cx="781262" cy="781262"/>
          </a:xfrm>
          <a:prstGeom prst="rect">
            <a:avLst/>
          </a:prstGeom>
        </p:spPr>
      </p:pic>
      <p:sp>
        <p:nvSpPr>
          <p:cNvPr id="12" name="Titel 11">
            <a:extLst>
              <a:ext uri="{FF2B5EF4-FFF2-40B4-BE49-F238E27FC236}">
                <a16:creationId xmlns:a16="http://schemas.microsoft.com/office/drawing/2014/main" id="{DE9D4E6F-02CF-A647-BE76-6A6377DBBC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777" y="1737600"/>
            <a:ext cx="3948619" cy="1013576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chemeClr val="bg1">
                    <a:lumMod val="95000"/>
                  </a:schemeClr>
                </a:solidFill>
                <a:latin typeface="Arial Black" panose="020B0A04020102020204" pitchFamily="34" charset="0"/>
              </a:defRPr>
            </a:lvl1pPr>
          </a:lstStyle>
          <a:p>
            <a:r>
              <a:rPr lang="nl-NL"/>
              <a:t>TITLE</a:t>
            </a:r>
          </a:p>
        </p:txBody>
      </p:sp>
      <p:sp>
        <p:nvSpPr>
          <p:cNvPr id="26" name="Tijdelijke aanduiding voor tekst 36">
            <a:extLst>
              <a:ext uri="{FF2B5EF4-FFF2-40B4-BE49-F238E27FC236}">
                <a16:creationId xmlns:a16="http://schemas.microsoft.com/office/drawing/2014/main" id="{8BF0D26B-1F33-7C48-9585-DE561342092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12777" y="2837152"/>
            <a:ext cx="3891972" cy="70407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1600">
                <a:solidFill>
                  <a:schemeClr val="bg1"/>
                </a:solidFill>
                <a:latin typeface="Arial Black" panose="020B0A04020102020204" pitchFamily="34" charset="0"/>
                <a:ea typeface="Fira Sans Book" panose="020B0503050000020004" pitchFamily="34" charset="0"/>
              </a:defRPr>
            </a:lvl1pPr>
            <a:lvl2pPr marL="304800" indent="0">
              <a:lnSpc>
                <a:spcPct val="100000"/>
              </a:lnSpc>
              <a:buFontTx/>
              <a:buNone/>
              <a:defRPr sz="1500"/>
            </a:lvl2pPr>
            <a:lvl3pPr marL="609600" indent="0">
              <a:lnSpc>
                <a:spcPct val="100000"/>
              </a:lnSpc>
              <a:buFontTx/>
              <a:buNone/>
              <a:defRPr sz="1500"/>
            </a:lvl3pPr>
            <a:lvl4pPr marL="914400" indent="0">
              <a:lnSpc>
                <a:spcPct val="100000"/>
              </a:lnSpc>
              <a:buFontTx/>
              <a:buNone/>
              <a:defRPr sz="1500"/>
            </a:lvl4pPr>
            <a:lvl5pPr marL="1219200" indent="0">
              <a:lnSpc>
                <a:spcPct val="100000"/>
              </a:lnSpc>
              <a:buFontTx/>
              <a:buNone/>
              <a:defRPr sz="1500"/>
            </a:lvl5pPr>
          </a:lstStyle>
          <a:p>
            <a:pPr lvl="0"/>
            <a:r>
              <a:rPr lang="nl-NL"/>
              <a:t>SUBTITLE</a:t>
            </a:r>
          </a:p>
        </p:txBody>
      </p:sp>
      <p:sp>
        <p:nvSpPr>
          <p:cNvPr id="31" name="Tijdelijke aanduiding voor tekst 36">
            <a:extLst>
              <a:ext uri="{FF2B5EF4-FFF2-40B4-BE49-F238E27FC236}">
                <a16:creationId xmlns:a16="http://schemas.microsoft.com/office/drawing/2014/main" id="{E5B7A332-6DA0-6C4E-AD28-DB65999AE6F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593660" y="1027684"/>
            <a:ext cx="3160325" cy="113116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1400"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 marL="304800" indent="0">
              <a:lnSpc>
                <a:spcPct val="100000"/>
              </a:lnSpc>
              <a:buFontTx/>
              <a:buNone/>
              <a:defRPr sz="1500"/>
            </a:lvl2pPr>
            <a:lvl3pPr marL="609600" indent="0">
              <a:lnSpc>
                <a:spcPct val="100000"/>
              </a:lnSpc>
              <a:buFontTx/>
              <a:buNone/>
              <a:defRPr sz="1500"/>
            </a:lvl3pPr>
            <a:lvl4pPr marL="914400" indent="0">
              <a:lnSpc>
                <a:spcPct val="100000"/>
              </a:lnSpc>
              <a:buFontTx/>
              <a:buNone/>
              <a:defRPr sz="1500"/>
            </a:lvl4pPr>
            <a:lvl5pPr marL="1219200" indent="0">
              <a:lnSpc>
                <a:spcPct val="100000"/>
              </a:lnSpc>
              <a:buFontTx/>
              <a:buNone/>
              <a:defRPr sz="1500"/>
            </a:lvl5pPr>
          </a:lstStyle>
          <a:p>
            <a:pPr lvl="0"/>
            <a:r>
              <a:rPr lang="nl-NL"/>
              <a:t>Click to write text</a:t>
            </a:r>
          </a:p>
        </p:txBody>
      </p:sp>
      <p:sp>
        <p:nvSpPr>
          <p:cNvPr id="32" name="Tijdelijke aanduiding voor tekst 36">
            <a:extLst>
              <a:ext uri="{FF2B5EF4-FFF2-40B4-BE49-F238E27FC236}">
                <a16:creationId xmlns:a16="http://schemas.microsoft.com/office/drawing/2014/main" id="{3694E4BC-FD5F-A840-8939-C06BAFFFF42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581802" y="2562335"/>
            <a:ext cx="3160325" cy="113116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1400"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 marL="304800" indent="0">
              <a:lnSpc>
                <a:spcPct val="100000"/>
              </a:lnSpc>
              <a:buFontTx/>
              <a:buNone/>
              <a:defRPr sz="1500"/>
            </a:lvl2pPr>
            <a:lvl3pPr marL="609600" indent="0">
              <a:lnSpc>
                <a:spcPct val="100000"/>
              </a:lnSpc>
              <a:buFontTx/>
              <a:buNone/>
              <a:defRPr sz="1500"/>
            </a:lvl3pPr>
            <a:lvl4pPr marL="914400" indent="0">
              <a:lnSpc>
                <a:spcPct val="100000"/>
              </a:lnSpc>
              <a:buFontTx/>
              <a:buNone/>
              <a:defRPr sz="1500"/>
            </a:lvl4pPr>
            <a:lvl5pPr marL="1219200" indent="0">
              <a:lnSpc>
                <a:spcPct val="100000"/>
              </a:lnSpc>
              <a:buFontTx/>
              <a:buNone/>
              <a:defRPr sz="1500"/>
            </a:lvl5pPr>
          </a:lstStyle>
          <a:p>
            <a:pPr lvl="0"/>
            <a:r>
              <a:rPr lang="nl-NL"/>
              <a:t>Click to write text</a:t>
            </a:r>
          </a:p>
        </p:txBody>
      </p:sp>
      <p:sp>
        <p:nvSpPr>
          <p:cNvPr id="33" name="Tijdelijke aanduiding voor tekst 36">
            <a:extLst>
              <a:ext uri="{FF2B5EF4-FFF2-40B4-BE49-F238E27FC236}">
                <a16:creationId xmlns:a16="http://schemas.microsoft.com/office/drawing/2014/main" id="{D7B351F4-BC9D-2746-A403-E3D4984F54E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93660" y="4096351"/>
            <a:ext cx="3160325" cy="113116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1400"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 marL="304800" indent="0">
              <a:lnSpc>
                <a:spcPct val="100000"/>
              </a:lnSpc>
              <a:buFontTx/>
              <a:buNone/>
              <a:defRPr sz="1500"/>
            </a:lvl2pPr>
            <a:lvl3pPr marL="609600" indent="0">
              <a:lnSpc>
                <a:spcPct val="100000"/>
              </a:lnSpc>
              <a:buFontTx/>
              <a:buNone/>
              <a:defRPr sz="1500"/>
            </a:lvl3pPr>
            <a:lvl4pPr marL="914400" indent="0">
              <a:lnSpc>
                <a:spcPct val="100000"/>
              </a:lnSpc>
              <a:buFontTx/>
              <a:buNone/>
              <a:defRPr sz="1500"/>
            </a:lvl4pPr>
            <a:lvl5pPr marL="1219200" indent="0">
              <a:lnSpc>
                <a:spcPct val="100000"/>
              </a:lnSpc>
              <a:buFontTx/>
              <a:buNone/>
              <a:defRPr sz="1500"/>
            </a:lvl5pPr>
          </a:lstStyle>
          <a:p>
            <a:pPr lvl="0"/>
            <a:r>
              <a:rPr lang="nl-NL"/>
              <a:t>Click to write text</a:t>
            </a:r>
          </a:p>
        </p:txBody>
      </p:sp>
      <p:sp>
        <p:nvSpPr>
          <p:cNvPr id="16" name="Dianummer">
            <a:extLst>
              <a:ext uri="{FF2B5EF4-FFF2-40B4-BE49-F238E27FC236}">
                <a16:creationId xmlns:a16="http://schemas.microsoft.com/office/drawing/2014/main" id="{2470F2F3-D653-1BFF-1A1A-A45A0C0EA67A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chemeClr val="bg1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60976085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Tijdelijke aanduiding voor afbeelding 4" descr="Afbeelding met grond, binnen, persoon, plafond&#10;&#10;Automatisch gegenereerde beschrijving">
            <a:extLst>
              <a:ext uri="{FF2B5EF4-FFF2-40B4-BE49-F238E27FC236}">
                <a16:creationId xmlns:a16="http://schemas.microsoft.com/office/drawing/2014/main" id="{B3CCD3D9-80D4-774E-AB85-F1D13764FE4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40" b="11238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</p:pic>
      <p:pic>
        <p:nvPicPr>
          <p:cNvPr id="25" name="00 LG CowManager WIT.png" descr="00 LG CowManager WI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12" name="Rechthoek 11">
            <a:extLst>
              <a:ext uri="{FF2B5EF4-FFF2-40B4-BE49-F238E27FC236}">
                <a16:creationId xmlns:a16="http://schemas.microsoft.com/office/drawing/2014/main" id="{B37C87C4-8609-5F45-9422-7B1EE1F5D08B}"/>
              </a:ext>
            </a:extLst>
          </p:cNvPr>
          <p:cNvSpPr/>
          <p:nvPr userDrawn="1"/>
        </p:nvSpPr>
        <p:spPr>
          <a:xfrm>
            <a:off x="0" y="3445046"/>
            <a:ext cx="5613991" cy="297517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marL="0" marR="0" indent="0" algn="ctr" defTabSz="41275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nl-NL" sz="16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26" name="Afbeelding 25">
            <a:extLst>
              <a:ext uri="{FF2B5EF4-FFF2-40B4-BE49-F238E27FC236}">
                <a16:creationId xmlns:a16="http://schemas.microsoft.com/office/drawing/2014/main" id="{80990551-60FB-A348-B406-A73A7BC5413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596516" y="4348483"/>
            <a:ext cx="831186" cy="831186"/>
          </a:xfrm>
          <a:prstGeom prst="rect">
            <a:avLst/>
          </a:prstGeom>
        </p:spPr>
      </p:pic>
      <p:sp>
        <p:nvSpPr>
          <p:cNvPr id="32" name="Titel 31">
            <a:extLst>
              <a:ext uri="{FF2B5EF4-FFF2-40B4-BE49-F238E27FC236}">
                <a16:creationId xmlns:a16="http://schemas.microsoft.com/office/drawing/2014/main" id="{6639E520-5A3C-7A47-8031-41276A3E8AF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3094" y="1760201"/>
            <a:ext cx="3863531" cy="554505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rgbClr val="C00000"/>
                </a:solidFill>
                <a:latin typeface="Arial Black" panose="020B0A04020102020204" pitchFamily="34" charset="0"/>
              </a:defRPr>
            </a:lvl1pPr>
          </a:lstStyle>
          <a:p>
            <a:r>
              <a:rPr lang="nl-NL"/>
              <a:t>TITLE</a:t>
            </a:r>
          </a:p>
        </p:txBody>
      </p:sp>
      <p:sp>
        <p:nvSpPr>
          <p:cNvPr id="37" name="Tijdelijke aanduiding voor tekst 36">
            <a:extLst>
              <a:ext uri="{FF2B5EF4-FFF2-40B4-BE49-F238E27FC236}">
                <a16:creationId xmlns:a16="http://schemas.microsoft.com/office/drawing/2014/main" id="{F9E67D14-54B2-C440-92C1-88CBBCC3F3D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23094" y="2855343"/>
            <a:ext cx="4746625" cy="13505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buFontTx/>
              <a:buNone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 marL="304800" indent="0">
              <a:lnSpc>
                <a:spcPct val="100000"/>
              </a:lnSpc>
              <a:buFontTx/>
              <a:buNone/>
              <a:defRPr sz="1500"/>
            </a:lvl2pPr>
            <a:lvl3pPr marL="609600" indent="0">
              <a:lnSpc>
                <a:spcPct val="100000"/>
              </a:lnSpc>
              <a:buFontTx/>
              <a:buNone/>
              <a:defRPr sz="1500"/>
            </a:lvl3pPr>
            <a:lvl4pPr marL="914400" indent="0">
              <a:lnSpc>
                <a:spcPct val="100000"/>
              </a:lnSpc>
              <a:buFontTx/>
              <a:buNone/>
              <a:defRPr sz="1500"/>
            </a:lvl4pPr>
            <a:lvl5pPr marL="1219200" indent="0">
              <a:lnSpc>
                <a:spcPct val="100000"/>
              </a:lnSpc>
              <a:buFontTx/>
              <a:buNone/>
              <a:defRPr sz="1500"/>
            </a:lvl5pPr>
          </a:lstStyle>
          <a:p>
            <a:pPr lvl="0"/>
            <a:r>
              <a:rPr lang="nl-NL"/>
              <a:t>Click to write text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713D96DD-BED0-45F2-8DFA-3125A277AC60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4807" y="4348483"/>
            <a:ext cx="803088" cy="831600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032AE5B6-3049-4ABD-8385-EC034B570AA2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1011" y="4350777"/>
            <a:ext cx="793584" cy="83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624035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01839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00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7" name="Tijdelijke aanduiding voor tekst 2">
            <a:extLst>
              <a:ext uri="{FF2B5EF4-FFF2-40B4-BE49-F238E27FC236}">
                <a16:creationId xmlns:a16="http://schemas.microsoft.com/office/drawing/2014/main" id="{B9645924-4887-4C43-A7C7-AEED1160B32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9" name="Dianummer">
            <a:extLst>
              <a:ext uri="{FF2B5EF4-FFF2-40B4-BE49-F238E27FC236}">
                <a16:creationId xmlns:a16="http://schemas.microsoft.com/office/drawing/2014/main" id="{2112F714-812D-A86F-2779-827FFE3CA32E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56622758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0157F1CC-EE6F-0249-B8CC-9D889EA80B3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4745" y="4988408"/>
            <a:ext cx="5321393" cy="1286308"/>
          </a:xfrm>
          <a:prstGeom prst="rect">
            <a:avLst/>
          </a:prstGeom>
        </p:spPr>
      </p:pic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64181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55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9" name="Dianummer">
            <a:extLst>
              <a:ext uri="{FF2B5EF4-FFF2-40B4-BE49-F238E27FC236}">
                <a16:creationId xmlns:a16="http://schemas.microsoft.com/office/drawing/2014/main" id="{9E87F782-2979-05E8-D288-5CF1A6D253AF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004706111"/>
      </p:ext>
    </p:extLst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0157F1CC-EE6F-0249-B8CC-9D889EA80B3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5414" y="4853016"/>
            <a:ext cx="7455228" cy="1802107"/>
          </a:xfrm>
          <a:prstGeom prst="rect">
            <a:avLst/>
          </a:prstGeom>
        </p:spPr>
      </p:pic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39060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00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02BA8011-EE5D-6815-AF15-A4C5FBE786C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5155" y="4459141"/>
            <a:ext cx="2446845" cy="1624586"/>
          </a:xfrm>
          <a:prstGeom prst="rect">
            <a:avLst/>
          </a:prstGeom>
        </p:spPr>
      </p:pic>
      <p:sp>
        <p:nvSpPr>
          <p:cNvPr id="9" name="Dianummer">
            <a:extLst>
              <a:ext uri="{FF2B5EF4-FFF2-40B4-BE49-F238E27FC236}">
                <a16:creationId xmlns:a16="http://schemas.microsoft.com/office/drawing/2014/main" id="{6F75F978-2470-3DB9-8051-BB49A321A50B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173698048"/>
      </p:ext>
    </p:extLst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>
            <a:extLst>
              <a:ext uri="{FF2B5EF4-FFF2-40B4-BE49-F238E27FC236}">
                <a16:creationId xmlns:a16="http://schemas.microsoft.com/office/drawing/2014/main" id="{153CCC85-D935-6FBA-5D54-73498572AAE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27172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00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8" name="Dianummer">
            <a:extLst>
              <a:ext uri="{FF2B5EF4-FFF2-40B4-BE49-F238E27FC236}">
                <a16:creationId xmlns:a16="http://schemas.microsoft.com/office/drawing/2014/main" id="{DF7DB8EB-0294-345B-7967-0E4E710BB465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340757810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 descr="Afbeelding met pijl&#10;&#10;Automatisch gegenereerde beschrijving">
            <a:extLst>
              <a:ext uri="{FF2B5EF4-FFF2-40B4-BE49-F238E27FC236}">
                <a16:creationId xmlns:a16="http://schemas.microsoft.com/office/drawing/2014/main" id="{61AA0195-1E38-1DA8-784F-248ABC0CED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27172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00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pPr marL="0" marR="0" lvl="0" indent="0" algn="l" defTabSz="1048486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TITLE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8" name="Dianummer">
            <a:extLst>
              <a:ext uri="{FF2B5EF4-FFF2-40B4-BE49-F238E27FC236}">
                <a16:creationId xmlns:a16="http://schemas.microsoft.com/office/drawing/2014/main" id="{8B764639-9D43-B6AD-FE99-D29DD2AA1124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938511023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>
            <a:extLst>
              <a:ext uri="{FF2B5EF4-FFF2-40B4-BE49-F238E27FC236}">
                <a16:creationId xmlns:a16="http://schemas.microsoft.com/office/drawing/2014/main" id="{672FD116-BBE3-75D3-63EC-C938D522E3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27172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00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  <a:endParaRPr/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8" name="Dianummer">
            <a:extLst>
              <a:ext uri="{FF2B5EF4-FFF2-40B4-BE49-F238E27FC236}">
                <a16:creationId xmlns:a16="http://schemas.microsoft.com/office/drawing/2014/main" id="{37A740B2-93B1-DE6D-D054-2E7166830B17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239258803"/>
      </p:ext>
    </p:extLst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&amp; image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ub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96000" y="1103931"/>
            <a:ext cx="4442322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sp>
        <p:nvSpPr>
          <p:cNvPr id="82" name="Title"/>
          <p:cNvSpPr txBox="1">
            <a:spLocks noGrp="1"/>
          </p:cNvSpPr>
          <p:nvPr>
            <p:ph type="body" sz="quarter" idx="23"/>
          </p:nvPr>
        </p:nvSpPr>
        <p:spPr>
          <a:xfrm>
            <a:off x="6096000" y="539751"/>
            <a:ext cx="4442322" cy="564181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00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t>Title</a:t>
            </a:r>
          </a:p>
        </p:txBody>
      </p:sp>
      <p:pic>
        <p:nvPicPr>
          <p:cNvPr id="83" name="00 LG CowManager WIT.png" descr="00 LG CowManager WI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  <a:effectLst>
            <a:outerShdw blurRad="419100" dist="25400" dir="5400000" rotWithShape="0">
              <a:srgbClr val="000000">
                <a:alpha val="90347"/>
              </a:srgbClr>
            </a:outerShdw>
          </a:effectLst>
        </p:spPr>
      </p:pic>
      <p:sp>
        <p:nvSpPr>
          <p:cNvPr id="8" name="Tijdelijke aanduiding voor tekst 2">
            <a:extLst>
              <a:ext uri="{FF2B5EF4-FFF2-40B4-BE49-F238E27FC236}">
                <a16:creationId xmlns:a16="http://schemas.microsoft.com/office/drawing/2014/main" id="{189D8A0F-E347-344A-9769-4A82B4006C1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096000" y="1650207"/>
            <a:ext cx="4442322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9" name="Schaal pappardellepasta met peterselieboter, geroosterde hazelnoten en geraspte parmezaanse kaas">
            <a:extLst>
              <a:ext uri="{FF2B5EF4-FFF2-40B4-BE49-F238E27FC236}">
                <a16:creationId xmlns:a16="http://schemas.microsoft.com/office/drawing/2014/main" id="{E931AF9F-ABB6-1442-88F9-0CD2A0268CD3}"/>
              </a:ext>
            </a:extLst>
          </p:cNvPr>
          <p:cNvSpPr>
            <a:spLocks noGrp="1"/>
          </p:cNvSpPr>
          <p:nvPr>
            <p:ph type="pic" idx="25"/>
          </p:nvPr>
        </p:nvSpPr>
        <p:spPr>
          <a:xfrm>
            <a:off x="1" y="0"/>
            <a:ext cx="5724939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71262805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0157F1CC-EE6F-0249-B8CC-9D889EA80B3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4745" y="4988408"/>
            <a:ext cx="5321393" cy="1286308"/>
          </a:xfrm>
          <a:prstGeom prst="rect">
            <a:avLst/>
          </a:prstGeom>
        </p:spPr>
      </p:pic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2587674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 cap="all" baseline="0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NAME SURNAME, COUNTRY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2023494"/>
            <a:ext cx="10985500" cy="564181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55" cap="all" spc="-73" baseline="0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‘FARMER STORY’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3429000"/>
            <a:ext cx="10985500" cy="1092018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</p:txBody>
      </p:sp>
      <p:sp>
        <p:nvSpPr>
          <p:cNvPr id="9" name="Dianummer">
            <a:extLst>
              <a:ext uri="{FF2B5EF4-FFF2-40B4-BE49-F238E27FC236}">
                <a16:creationId xmlns:a16="http://schemas.microsoft.com/office/drawing/2014/main" id="{9E87F782-2979-05E8-D288-5CF1A6D253AF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696176254"/>
      </p:ext>
    </p:extLst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Afbeelding 3">
            <a:extLst>
              <a:ext uri="{FF2B5EF4-FFF2-40B4-BE49-F238E27FC236}">
                <a16:creationId xmlns:a16="http://schemas.microsoft.com/office/drawing/2014/main" id="{F455DBF7-1053-448D-B577-D37D97C1C81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8" name="Afbeelding 4">
            <a:extLst>
              <a:ext uri="{FF2B5EF4-FFF2-40B4-BE49-F238E27FC236}">
                <a16:creationId xmlns:a16="http://schemas.microsoft.com/office/drawing/2014/main" id="{C8CAE71D-03B8-40F9-A4AA-FC2B75E0397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557607"/>
            <a:ext cx="11128744" cy="6259919"/>
          </a:xfrm>
          <a:prstGeom prst="rect">
            <a:avLst/>
          </a:prstGeom>
        </p:spPr>
      </p:pic>
      <p:pic>
        <p:nvPicPr>
          <p:cNvPr id="19" name="Afbeelding 9">
            <a:extLst>
              <a:ext uri="{FF2B5EF4-FFF2-40B4-BE49-F238E27FC236}">
                <a16:creationId xmlns:a16="http://schemas.microsoft.com/office/drawing/2014/main" id="{7C31F664-25C1-4DB3-B1F0-29D14587AA5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84" y="4402872"/>
            <a:ext cx="6443992" cy="1557667"/>
          </a:xfrm>
          <a:prstGeom prst="rect">
            <a:avLst/>
          </a:prstGeom>
        </p:spPr>
      </p:pic>
      <p:pic>
        <p:nvPicPr>
          <p:cNvPr id="20" name="00 LG CowManager WIT.png" descr="00 LG CowManager WIT.png">
            <a:extLst>
              <a:ext uri="{FF2B5EF4-FFF2-40B4-BE49-F238E27FC236}">
                <a16:creationId xmlns:a16="http://schemas.microsoft.com/office/drawing/2014/main" id="{80433A34-7B4C-4F24-87AB-2FDB0D055E4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21" name="Afbeelding">
            <a:extLst>
              <a:ext uri="{FF2B5EF4-FFF2-40B4-BE49-F238E27FC236}">
                <a16:creationId xmlns:a16="http://schemas.microsoft.com/office/drawing/2014/main" id="{D122CC28-B952-43CC-9459-C52DB569E721}"/>
              </a:ext>
            </a:extLst>
          </p:cNvPr>
          <p:cNvSpPr>
            <a:spLocks noGrp="1"/>
          </p:cNvSpPr>
          <p:nvPr>
            <p:ph type="pic" idx="24"/>
          </p:nvPr>
        </p:nvSpPr>
        <p:spPr>
          <a:xfrm>
            <a:off x="5599927" y="-111324"/>
            <a:ext cx="6676211" cy="702990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2" name="Dianummer">
            <a:extLst>
              <a:ext uri="{FF2B5EF4-FFF2-40B4-BE49-F238E27FC236}">
                <a16:creationId xmlns:a16="http://schemas.microsoft.com/office/drawing/2014/main" id="{EF520DEC-CFDB-409E-8E11-0C54CDA3F958}"/>
              </a:ext>
            </a:extLst>
          </p:cNvPr>
          <p:cNvSpPr txBox="1">
            <a:spLocks/>
          </p:cNvSpPr>
          <p:nvPr userDrawn="1"/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  <a:lvl2pPr marL="0" marR="0" indent="4572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fld id="{655170BF-7E87-5446-9041-E15DF787DE12}" type="slidenum">
              <a:rPr lang="nl-NL" sz="900" smtClean="0"/>
              <a:pPr/>
              <a:t>‹#›</a:t>
            </a:fld>
            <a:endParaRPr lang="nl-NL" sz="900"/>
          </a:p>
        </p:txBody>
      </p:sp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2587674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 cap="all" baseline="0">
                <a:solidFill>
                  <a:schemeClr val="bg1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NAME SURNAME, COUNTRY</a:t>
            </a:r>
            <a:endParaRPr/>
          </a:p>
        </p:txBody>
      </p:sp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2023494"/>
            <a:ext cx="10985500" cy="564181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55" cap="all" spc="-73" baseline="0">
                <a:solidFill>
                  <a:schemeClr val="bg1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‘FARMER STORY’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3429000"/>
            <a:ext cx="10985500" cy="1092018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</p:txBody>
      </p:sp>
    </p:spTree>
    <p:extLst>
      <p:ext uri="{BB962C8B-B14F-4D97-AF65-F5344CB8AC3E}">
        <p14:creationId xmlns:p14="http://schemas.microsoft.com/office/powerpoint/2010/main" val="2885341873"/>
      </p:ext>
    </p:extLst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with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chaal pappardellepasta met peterselieboter, geroosterde hazelnoten en geraspte parmezaanse kaas">
            <a:extLst>
              <a:ext uri="{FF2B5EF4-FFF2-40B4-BE49-F238E27FC236}">
                <a16:creationId xmlns:a16="http://schemas.microsoft.com/office/drawing/2014/main" id="{A247A034-7EBA-80B6-B0ED-095164A7EE99}"/>
              </a:ext>
            </a:extLst>
          </p:cNvPr>
          <p:cNvSpPr>
            <a:spLocks noGrp="1"/>
          </p:cNvSpPr>
          <p:nvPr>
            <p:ph type="pic" idx="25"/>
          </p:nvPr>
        </p:nvSpPr>
        <p:spPr>
          <a:xfrm>
            <a:off x="6467062" y="0"/>
            <a:ext cx="5724939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pic>
        <p:nvPicPr>
          <p:cNvPr id="117" name="00 LG CowManager WIT.png" descr="00 LG CowManager WI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119" name="‘QUOTE FARMER’"/>
          <p:cNvSpPr txBox="1">
            <a:spLocks noGrp="1"/>
          </p:cNvSpPr>
          <p:nvPr>
            <p:ph type="body" sz="half" idx="21" hasCustomPrompt="1"/>
          </p:nvPr>
        </p:nvSpPr>
        <p:spPr>
          <a:xfrm>
            <a:off x="621415" y="1882588"/>
            <a:ext cx="5724939" cy="41233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0000"/>
              </a:lnSpc>
              <a:spcBef>
                <a:spcPts val="0"/>
              </a:spcBef>
              <a:buSzTx/>
              <a:buNone/>
              <a:defRPr sz="3600" cap="all" spc="-180">
                <a:solidFill>
                  <a:srgbClr val="AE2317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t>‘</a:t>
            </a:r>
            <a:r>
              <a:rPr lang="en-US"/>
              <a:t>FARMER </a:t>
            </a:r>
            <a:r>
              <a:rPr lang="en-US" err="1"/>
              <a:t>STORy</a:t>
            </a:r>
            <a:r>
              <a:t>’</a:t>
            </a:r>
          </a:p>
        </p:txBody>
      </p:sp>
      <p:sp>
        <p:nvSpPr>
          <p:cNvPr id="120" name="NAME SURNAME, COUNTRY"/>
          <p:cNvSpPr txBox="1">
            <a:spLocks noGrp="1"/>
          </p:cNvSpPr>
          <p:nvPr>
            <p:ph type="body" sz="quarter" idx="22"/>
          </p:nvPr>
        </p:nvSpPr>
        <p:spPr>
          <a:xfrm>
            <a:off x="654096" y="2315647"/>
            <a:ext cx="5692258" cy="412332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1600">
                <a:solidFill>
                  <a:srgbClr val="2D09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t>NAME SURNAME, COUNTRY</a:t>
            </a:r>
          </a:p>
        </p:txBody>
      </p:sp>
      <p:pic>
        <p:nvPicPr>
          <p:cNvPr id="9" name="00 LG CowManager WIT.png" descr="00 LG CowManager WIT.png">
            <a:extLst>
              <a:ext uri="{FF2B5EF4-FFF2-40B4-BE49-F238E27FC236}">
                <a16:creationId xmlns:a16="http://schemas.microsoft.com/office/drawing/2014/main" id="{8E994168-82E6-851A-A306-D46664C20BD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Dianummer">
            <a:extLst>
              <a:ext uri="{FF2B5EF4-FFF2-40B4-BE49-F238E27FC236}">
                <a16:creationId xmlns:a16="http://schemas.microsoft.com/office/drawing/2014/main" id="{94F9499E-2934-8DC9-EFE7-DCB2871336D8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  <p:sp>
        <p:nvSpPr>
          <p:cNvPr id="11" name="Tijdelijke aanduiding voor tekst 2">
            <a:extLst>
              <a:ext uri="{FF2B5EF4-FFF2-40B4-BE49-F238E27FC236}">
                <a16:creationId xmlns:a16="http://schemas.microsoft.com/office/drawing/2014/main" id="{AA4C35F6-FE19-4ADD-A56A-1DA30FA8561F}"/>
              </a:ext>
            </a:extLst>
          </p:cNvPr>
          <p:cNvSpPr txBox="1">
            <a:spLocks/>
          </p:cNvSpPr>
          <p:nvPr userDrawn="1"/>
        </p:nvSpPr>
        <p:spPr>
          <a:xfrm>
            <a:off x="654096" y="3162150"/>
            <a:ext cx="5070844" cy="2790077"/>
          </a:xfrm>
          <a:prstGeom prst="rect">
            <a:avLst/>
          </a:prstGeom>
        </p:spPr>
        <p:txBody>
          <a:bodyPr/>
          <a:lstStyle>
            <a:lvl1pPr marL="0" marR="0" indent="0" algn="l" defTabSz="2438338" rtl="0" eaLnBrk="1" fontAlgn="auto" latinLnBrk="0" hangingPunct="1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1pPr>
            <a:lvl2pPr marL="12192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r>
              <a:rPr lang="nl-NL" sz="1400"/>
              <a:t>Click to write text</a:t>
            </a:r>
          </a:p>
        </p:txBody>
      </p:sp>
    </p:spTree>
    <p:extLst>
      <p:ext uri="{BB962C8B-B14F-4D97-AF65-F5344CB8AC3E}">
        <p14:creationId xmlns:p14="http://schemas.microsoft.com/office/powerpoint/2010/main" val="2169824821"/>
      </p:ext>
    </p:extLst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62781739"/>
      </p:ext>
    </p:extLst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B20B833C-F704-214D-3567-7878F58B8EF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16629" y="1566704"/>
            <a:ext cx="3291456" cy="3291456"/>
          </a:xfrm>
          <a:custGeom>
            <a:avLst/>
            <a:gdLst>
              <a:gd name="connsiteX0" fmla="*/ 1645728 w 3291456"/>
              <a:gd name="connsiteY0" fmla="*/ 0 h 3291456"/>
              <a:gd name="connsiteX1" fmla="*/ 3291456 w 3291456"/>
              <a:gd name="connsiteY1" fmla="*/ 1645728 h 3291456"/>
              <a:gd name="connsiteX2" fmla="*/ 1645728 w 3291456"/>
              <a:gd name="connsiteY2" fmla="*/ 3291456 h 3291456"/>
              <a:gd name="connsiteX3" fmla="*/ 0 w 3291456"/>
              <a:gd name="connsiteY3" fmla="*/ 1645728 h 3291456"/>
              <a:gd name="connsiteX4" fmla="*/ 1645728 w 3291456"/>
              <a:gd name="connsiteY4" fmla="*/ 0 h 3291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1456" h="3291456">
                <a:moveTo>
                  <a:pt x="1645728" y="0"/>
                </a:moveTo>
                <a:cubicBezTo>
                  <a:pt x="2554638" y="0"/>
                  <a:pt x="3291456" y="736818"/>
                  <a:pt x="3291456" y="1645728"/>
                </a:cubicBezTo>
                <a:cubicBezTo>
                  <a:pt x="3291456" y="2554638"/>
                  <a:pt x="2554638" y="3291456"/>
                  <a:pt x="1645728" y="3291456"/>
                </a:cubicBezTo>
                <a:cubicBezTo>
                  <a:pt x="736818" y="3291456"/>
                  <a:pt x="0" y="2554638"/>
                  <a:pt x="0" y="1645728"/>
                </a:cubicBezTo>
                <a:cubicBezTo>
                  <a:pt x="0" y="736818"/>
                  <a:pt x="736818" y="0"/>
                  <a:pt x="164572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5773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1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chaal salade met gebakken rijst, gekookte eieren en eetstokjes"/>
          <p:cNvSpPr>
            <a:spLocks noGrp="1"/>
          </p:cNvSpPr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pic>
        <p:nvPicPr>
          <p:cNvPr id="152" name="00 LG CowManager WIT.png" descr="00 LG CowManager WI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  <a:effectLst>
            <a:outerShdw blurRad="419100" dist="25400" dir="5400000" rotWithShape="0">
              <a:srgbClr val="000000">
                <a:alpha val="90347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96020202"/>
      </p:ext>
    </p:extLst>
  </p:cSld>
  <p:clrMapOvr>
    <a:masterClrMapping/>
  </p:clrMapOvr>
  <p:transition spd="med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F606D-A701-47C3-8E97-B51AA3FC9861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3199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4D2C6-FB7D-43D0-9A81-BE1D2F18487D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8448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CB37A-8F0C-47FF-A9BA-FFC77ADF38F3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1802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8D5A9-84CA-47E9-AB4E-3E1241FDD024}" type="datetime1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8623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4C6DB-1A7E-44E4-8B06-5CC87287C0F0}" type="datetime1">
              <a:rPr lang="en-US" smtClean="0"/>
              <a:t>2/20/2026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54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015D0-9085-4F4D-8E8C-FEC45E3D492E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1076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1B688-5983-4546-94A9-E259A7D4EF3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E043554-CA9A-9232-64B4-BD0EF71CA3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-171"/>
            <a:ext cx="8241392" cy="6858171"/>
          </a:xfrm>
          <a:custGeom>
            <a:avLst/>
            <a:gdLst>
              <a:gd name="connsiteX0" fmla="*/ 4040382 w 16482783"/>
              <a:gd name="connsiteY0" fmla="*/ 0 h 13716342"/>
              <a:gd name="connsiteX1" fmla="*/ 9100457 w 16482783"/>
              <a:gd name="connsiteY1" fmla="*/ 7729199 h 13716342"/>
              <a:gd name="connsiteX2" fmla="*/ 10493829 w 16482783"/>
              <a:gd name="connsiteY2" fmla="*/ 5660913 h 13716342"/>
              <a:gd name="connsiteX3" fmla="*/ 16482783 w 16482783"/>
              <a:gd name="connsiteY3" fmla="*/ 13716342 h 13716342"/>
              <a:gd name="connsiteX4" fmla="*/ 0 w 16482783"/>
              <a:gd name="connsiteY4" fmla="*/ 13716342 h 13716342"/>
              <a:gd name="connsiteX5" fmla="*/ 0 w 16482783"/>
              <a:gd name="connsiteY5" fmla="*/ 342 h 13716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482783" h="13716342">
                <a:moveTo>
                  <a:pt x="4040382" y="0"/>
                </a:moveTo>
                <a:lnTo>
                  <a:pt x="9100457" y="7729199"/>
                </a:lnTo>
                <a:lnTo>
                  <a:pt x="10493829" y="5660913"/>
                </a:lnTo>
                <a:lnTo>
                  <a:pt x="16482783" y="13716342"/>
                </a:lnTo>
                <a:lnTo>
                  <a:pt x="0" y="13716342"/>
                </a:lnTo>
                <a:lnTo>
                  <a:pt x="0" y="34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6514362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813F-5ADB-4691-A260-1C4EAB97F1A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6010779-92C6-6A09-FBFD-0CB64748F09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23693" y="1066800"/>
            <a:ext cx="6345116" cy="2051539"/>
          </a:xfrm>
          <a:custGeom>
            <a:avLst/>
            <a:gdLst>
              <a:gd name="connsiteX0" fmla="*/ 0 w 12690231"/>
              <a:gd name="connsiteY0" fmla="*/ 0 h 4103077"/>
              <a:gd name="connsiteX1" fmla="*/ 12690231 w 12690231"/>
              <a:gd name="connsiteY1" fmla="*/ 0 h 4103077"/>
              <a:gd name="connsiteX2" fmla="*/ 12690231 w 12690231"/>
              <a:gd name="connsiteY2" fmla="*/ 4103077 h 4103077"/>
              <a:gd name="connsiteX3" fmla="*/ 0 w 12690231"/>
              <a:gd name="connsiteY3" fmla="*/ 4103077 h 4103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690231" h="4103077">
                <a:moveTo>
                  <a:pt x="0" y="0"/>
                </a:moveTo>
                <a:lnTo>
                  <a:pt x="12690231" y="0"/>
                </a:lnTo>
                <a:lnTo>
                  <a:pt x="12690231" y="4103077"/>
                </a:lnTo>
                <a:lnTo>
                  <a:pt x="0" y="410307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9635235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2A7D1-1A1A-4773-9243-85535C14B952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B20B833C-F704-214D-3567-7878F58B8EF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16629" y="1566704"/>
            <a:ext cx="3291456" cy="3291456"/>
          </a:xfrm>
          <a:custGeom>
            <a:avLst/>
            <a:gdLst>
              <a:gd name="connsiteX0" fmla="*/ 1645728 w 3291456"/>
              <a:gd name="connsiteY0" fmla="*/ 0 h 3291456"/>
              <a:gd name="connsiteX1" fmla="*/ 3291456 w 3291456"/>
              <a:gd name="connsiteY1" fmla="*/ 1645728 h 3291456"/>
              <a:gd name="connsiteX2" fmla="*/ 1645728 w 3291456"/>
              <a:gd name="connsiteY2" fmla="*/ 3291456 h 3291456"/>
              <a:gd name="connsiteX3" fmla="*/ 0 w 3291456"/>
              <a:gd name="connsiteY3" fmla="*/ 1645728 h 3291456"/>
              <a:gd name="connsiteX4" fmla="*/ 1645728 w 3291456"/>
              <a:gd name="connsiteY4" fmla="*/ 0 h 3291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1456" h="3291456">
                <a:moveTo>
                  <a:pt x="1645728" y="0"/>
                </a:moveTo>
                <a:cubicBezTo>
                  <a:pt x="2554638" y="0"/>
                  <a:pt x="3291456" y="736818"/>
                  <a:pt x="3291456" y="1645728"/>
                </a:cubicBezTo>
                <a:cubicBezTo>
                  <a:pt x="3291456" y="2554638"/>
                  <a:pt x="2554638" y="3291456"/>
                  <a:pt x="1645728" y="3291456"/>
                </a:cubicBezTo>
                <a:cubicBezTo>
                  <a:pt x="736818" y="3291456"/>
                  <a:pt x="0" y="2554638"/>
                  <a:pt x="0" y="1645728"/>
                </a:cubicBezTo>
                <a:cubicBezTo>
                  <a:pt x="0" y="736818"/>
                  <a:pt x="736818" y="0"/>
                  <a:pt x="164572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5243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2223A-2A16-492D-8215-F02CA851B5E6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37FCE0F-3CF5-0F27-8E8F-7C5B59DAB4D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888957"/>
            <a:ext cx="12192000" cy="1852863"/>
          </a:xfrm>
          <a:custGeom>
            <a:avLst/>
            <a:gdLst>
              <a:gd name="connsiteX0" fmla="*/ 0 w 12192000"/>
              <a:gd name="connsiteY0" fmla="*/ 0 h 1616242"/>
              <a:gd name="connsiteX1" fmla="*/ 12192000 w 12192000"/>
              <a:gd name="connsiteY1" fmla="*/ 0 h 1616242"/>
              <a:gd name="connsiteX2" fmla="*/ 12192000 w 12192000"/>
              <a:gd name="connsiteY2" fmla="*/ 1616242 h 1616242"/>
              <a:gd name="connsiteX3" fmla="*/ 0 w 12192000"/>
              <a:gd name="connsiteY3" fmla="*/ 1616242 h 1616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616242">
                <a:moveTo>
                  <a:pt x="0" y="0"/>
                </a:moveTo>
                <a:lnTo>
                  <a:pt x="12192000" y="0"/>
                </a:lnTo>
                <a:lnTo>
                  <a:pt x="12192000" y="1616242"/>
                </a:lnTo>
                <a:lnTo>
                  <a:pt x="0" y="161624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5562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9C93C-A2CA-4CAE-9A36-1CE8E925998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9413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DB6A1-0A9C-47E4-800C-91197AA74736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B143A2F-2B06-131D-3751-E5CBEF5886D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42072" y="2624878"/>
            <a:ext cx="7649929" cy="4266989"/>
          </a:xfrm>
          <a:custGeom>
            <a:avLst/>
            <a:gdLst>
              <a:gd name="connsiteX0" fmla="*/ 4818505 w 7649929"/>
              <a:gd name="connsiteY0" fmla="*/ 0 h 4266989"/>
              <a:gd name="connsiteX1" fmla="*/ 7649929 w 7649929"/>
              <a:gd name="connsiteY1" fmla="*/ 3081255 h 4266989"/>
              <a:gd name="connsiteX2" fmla="*/ 7649929 w 7649929"/>
              <a:gd name="connsiteY2" fmla="*/ 4266989 h 4266989"/>
              <a:gd name="connsiteX3" fmla="*/ 5749574 w 7649929"/>
              <a:gd name="connsiteY3" fmla="*/ 4266989 h 4266989"/>
              <a:gd name="connsiteX4" fmla="*/ 4619717 w 7649929"/>
              <a:gd name="connsiteY4" fmla="*/ 3081201 h 4266989"/>
              <a:gd name="connsiteX5" fmla="*/ 3272999 w 7649929"/>
              <a:gd name="connsiteY5" fmla="*/ 4266989 h 4266989"/>
              <a:gd name="connsiteX6" fmla="*/ 0 w 7649929"/>
              <a:gd name="connsiteY6" fmla="*/ 4266989 h 426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649929" h="4266989">
                <a:moveTo>
                  <a:pt x="4818505" y="0"/>
                </a:moveTo>
                <a:lnTo>
                  <a:pt x="7649929" y="3081255"/>
                </a:lnTo>
                <a:lnTo>
                  <a:pt x="7649929" y="4266989"/>
                </a:lnTo>
                <a:lnTo>
                  <a:pt x="5749574" y="4266989"/>
                </a:lnTo>
                <a:lnTo>
                  <a:pt x="4619717" y="3081201"/>
                </a:lnTo>
                <a:lnTo>
                  <a:pt x="3272999" y="4266989"/>
                </a:lnTo>
                <a:lnTo>
                  <a:pt x="0" y="426698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8029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99B913-4070-311F-65BC-AF9BA4FBD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D364F-B89F-459C-9632-679E65C050CF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73D7C8-8353-6843-95E3-7626DD363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DB544C-1064-C23C-3097-18D228086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8A0AE2E-344D-CAE2-C059-AF6B64E4014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980977" cy="6858000"/>
          </a:xfrm>
          <a:custGeom>
            <a:avLst/>
            <a:gdLst>
              <a:gd name="connsiteX0" fmla="*/ 0 w 4980977"/>
              <a:gd name="connsiteY0" fmla="*/ 0 h 6858000"/>
              <a:gd name="connsiteX1" fmla="*/ 4980977 w 4980977"/>
              <a:gd name="connsiteY1" fmla="*/ 0 h 6858000"/>
              <a:gd name="connsiteX2" fmla="*/ 4980977 w 4980977"/>
              <a:gd name="connsiteY2" fmla="*/ 6858000 h 6858000"/>
              <a:gd name="connsiteX3" fmla="*/ 0 w 498097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80977" h="6858000">
                <a:moveTo>
                  <a:pt x="0" y="0"/>
                </a:moveTo>
                <a:lnTo>
                  <a:pt x="4980977" y="0"/>
                </a:lnTo>
                <a:lnTo>
                  <a:pt x="498097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9802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AEE35A-02AB-013E-A16A-13F36ACFC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31B3F-8D76-47C4-A557-B309EB7E6602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F1F375-1955-CFAF-C61D-E7FB6D281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3BC7CD-879F-8D47-413A-BCEA232DF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6B669C0-5BC9-63B3-4A87-A2DE682823C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84894" y="0"/>
            <a:ext cx="5307106" cy="5307106"/>
          </a:xfrm>
          <a:custGeom>
            <a:avLst/>
            <a:gdLst>
              <a:gd name="connsiteX0" fmla="*/ 623301 w 5307106"/>
              <a:gd name="connsiteY0" fmla="*/ 0 h 5307106"/>
              <a:gd name="connsiteX1" fmla="*/ 5307106 w 5307106"/>
              <a:gd name="connsiteY1" fmla="*/ 0 h 5307106"/>
              <a:gd name="connsiteX2" fmla="*/ 5307106 w 5307106"/>
              <a:gd name="connsiteY2" fmla="*/ 4683806 h 5307106"/>
              <a:gd name="connsiteX3" fmla="*/ 5241360 w 5307106"/>
              <a:gd name="connsiteY3" fmla="*/ 4732970 h 5307106"/>
              <a:gd name="connsiteX4" fmla="*/ 3361765 w 5307106"/>
              <a:gd name="connsiteY4" fmla="*/ 5307106 h 5307106"/>
              <a:gd name="connsiteX5" fmla="*/ 0 w 5307106"/>
              <a:gd name="connsiteY5" fmla="*/ 1945341 h 5307106"/>
              <a:gd name="connsiteX6" fmla="*/ 574137 w 5307106"/>
              <a:gd name="connsiteY6" fmla="*/ 65746 h 5307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07106" h="5307106">
                <a:moveTo>
                  <a:pt x="623301" y="0"/>
                </a:moveTo>
                <a:lnTo>
                  <a:pt x="5307106" y="0"/>
                </a:lnTo>
                <a:lnTo>
                  <a:pt x="5307106" y="4683806"/>
                </a:lnTo>
                <a:lnTo>
                  <a:pt x="5241360" y="4732970"/>
                </a:lnTo>
                <a:cubicBezTo>
                  <a:pt x="4704819" y="5095450"/>
                  <a:pt x="4058010" y="5307106"/>
                  <a:pt x="3361765" y="5307106"/>
                </a:cubicBezTo>
                <a:cubicBezTo>
                  <a:pt x="1505113" y="5307106"/>
                  <a:pt x="0" y="3801993"/>
                  <a:pt x="0" y="1945341"/>
                </a:cubicBezTo>
                <a:cubicBezTo>
                  <a:pt x="0" y="1249097"/>
                  <a:pt x="211657" y="602287"/>
                  <a:pt x="574137" y="65746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8839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F86158-B65D-AEC3-B923-3E913F114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FD038-71DE-4554-95BF-33C0BBCFA1DC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D0D009-D4B4-87AD-A3C9-578772FA8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FE8134-362F-0E28-56CE-44F22F060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8477C11-A174-B6AA-F80E-2B34B8B528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918903" y="1843208"/>
            <a:ext cx="3171586" cy="3171586"/>
          </a:xfrm>
          <a:custGeom>
            <a:avLst/>
            <a:gdLst>
              <a:gd name="connsiteX0" fmla="*/ 1585793 w 3171586"/>
              <a:gd name="connsiteY0" fmla="*/ 0 h 3171586"/>
              <a:gd name="connsiteX1" fmla="*/ 3171586 w 3171586"/>
              <a:gd name="connsiteY1" fmla="*/ 1585793 h 3171586"/>
              <a:gd name="connsiteX2" fmla="*/ 1585793 w 3171586"/>
              <a:gd name="connsiteY2" fmla="*/ 3171586 h 3171586"/>
              <a:gd name="connsiteX3" fmla="*/ 0 w 3171586"/>
              <a:gd name="connsiteY3" fmla="*/ 1585793 h 3171586"/>
              <a:gd name="connsiteX4" fmla="*/ 1585793 w 3171586"/>
              <a:gd name="connsiteY4" fmla="*/ 0 h 3171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71586" h="3171586">
                <a:moveTo>
                  <a:pt x="1585793" y="0"/>
                </a:moveTo>
                <a:cubicBezTo>
                  <a:pt x="2461602" y="0"/>
                  <a:pt x="3171586" y="709984"/>
                  <a:pt x="3171586" y="1585793"/>
                </a:cubicBezTo>
                <a:cubicBezTo>
                  <a:pt x="3171586" y="2461602"/>
                  <a:pt x="2461602" y="3171586"/>
                  <a:pt x="1585793" y="3171586"/>
                </a:cubicBezTo>
                <a:cubicBezTo>
                  <a:pt x="709984" y="3171586"/>
                  <a:pt x="0" y="2461602"/>
                  <a:pt x="0" y="1585793"/>
                </a:cubicBezTo>
                <a:cubicBezTo>
                  <a:pt x="0" y="709984"/>
                  <a:pt x="709984" y="0"/>
                  <a:pt x="1585793" y="0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0647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4E96F4-3C95-E496-D583-97D87CB30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E4E8-BA68-48F5-9D54-B42F4A50A705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4AE1EB-D570-030D-D800-97781EDDB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F4BF67-298A-2247-6ED7-43924BDE7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DA19310-B0E5-7C58-D6D6-1489CBCB19F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282150" y="764997"/>
            <a:ext cx="2627827" cy="5328006"/>
          </a:xfrm>
          <a:custGeom>
            <a:avLst/>
            <a:gdLst>
              <a:gd name="connsiteX0" fmla="*/ 0 w 2627827"/>
              <a:gd name="connsiteY0" fmla="*/ 0 h 5328006"/>
              <a:gd name="connsiteX1" fmla="*/ 234476 w 2627827"/>
              <a:gd name="connsiteY1" fmla="*/ 11840 h 5328006"/>
              <a:gd name="connsiteX2" fmla="*/ 2627827 w 2627827"/>
              <a:gd name="connsiteY2" fmla="*/ 2664003 h 5328006"/>
              <a:gd name="connsiteX3" fmla="*/ 234476 w 2627827"/>
              <a:gd name="connsiteY3" fmla="*/ 5316166 h 5328006"/>
              <a:gd name="connsiteX4" fmla="*/ 0 w 2627827"/>
              <a:gd name="connsiteY4" fmla="*/ 5328006 h 532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27827" h="5328006">
                <a:moveTo>
                  <a:pt x="0" y="0"/>
                </a:moveTo>
                <a:lnTo>
                  <a:pt x="234476" y="11840"/>
                </a:lnTo>
                <a:cubicBezTo>
                  <a:pt x="1578786" y="148362"/>
                  <a:pt x="2627827" y="1283674"/>
                  <a:pt x="2627827" y="2664003"/>
                </a:cubicBezTo>
                <a:cubicBezTo>
                  <a:pt x="2627827" y="4044332"/>
                  <a:pt x="1578786" y="5179644"/>
                  <a:pt x="234476" y="5316166"/>
                </a:cubicBezTo>
                <a:lnTo>
                  <a:pt x="0" y="5328006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8282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7A8B5-F755-4C85-A01F-412EB08B3556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FBDEC35-746C-431F-3A16-5E9CCFC2C25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47385" y="1219200"/>
            <a:ext cx="2203940" cy="4079631"/>
          </a:xfrm>
          <a:custGeom>
            <a:avLst/>
            <a:gdLst>
              <a:gd name="connsiteX0" fmla="*/ 0 w 4407879"/>
              <a:gd name="connsiteY0" fmla="*/ 0 h 8159262"/>
              <a:gd name="connsiteX1" fmla="*/ 4407879 w 4407879"/>
              <a:gd name="connsiteY1" fmla="*/ 0 h 8159262"/>
              <a:gd name="connsiteX2" fmla="*/ 4407879 w 4407879"/>
              <a:gd name="connsiteY2" fmla="*/ 8159262 h 8159262"/>
              <a:gd name="connsiteX3" fmla="*/ 0 w 4407879"/>
              <a:gd name="connsiteY3" fmla="*/ 8159262 h 8159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7879" h="8159262">
                <a:moveTo>
                  <a:pt x="0" y="0"/>
                </a:moveTo>
                <a:lnTo>
                  <a:pt x="4407879" y="0"/>
                </a:lnTo>
                <a:lnTo>
                  <a:pt x="4407879" y="8159262"/>
                </a:lnTo>
                <a:lnTo>
                  <a:pt x="0" y="815926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6572427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0CA1-82F4-467C-8D49-5DD203856520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75FD3D6-7D3D-83D9-0A9F-075F3E57E7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58708" y="1301261"/>
            <a:ext cx="3915509" cy="4407877"/>
          </a:xfrm>
          <a:custGeom>
            <a:avLst/>
            <a:gdLst>
              <a:gd name="connsiteX0" fmla="*/ 0 w 7831017"/>
              <a:gd name="connsiteY0" fmla="*/ 0 h 8815754"/>
              <a:gd name="connsiteX1" fmla="*/ 7831017 w 7831017"/>
              <a:gd name="connsiteY1" fmla="*/ 0 h 8815754"/>
              <a:gd name="connsiteX2" fmla="*/ 7831017 w 7831017"/>
              <a:gd name="connsiteY2" fmla="*/ 8815754 h 8815754"/>
              <a:gd name="connsiteX3" fmla="*/ 0 w 7831017"/>
              <a:gd name="connsiteY3" fmla="*/ 8815754 h 8815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1017" h="8815754">
                <a:moveTo>
                  <a:pt x="0" y="0"/>
                </a:moveTo>
                <a:lnTo>
                  <a:pt x="7831017" y="0"/>
                </a:lnTo>
                <a:lnTo>
                  <a:pt x="7831017" y="8815754"/>
                </a:lnTo>
                <a:lnTo>
                  <a:pt x="0" y="881575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1496274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260F4-3FF7-4E92-9B18-9A6A91BEB58D}" type="datetime1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544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A9F97-AA82-4E0F-85E4-12A968CB4FE3}" type="datetime1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5586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5A5D2-56C8-4E78-941B-90AB0139C02C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6014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C052-F1E8-4383-BA63-DC94912583B9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8163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4D7ECB-D353-70E8-FBFB-D1D2C61F6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FB77A-71D0-4CC8-B575-24DE4828F8B4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69A2D3-562C-226E-AD87-1F324884F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50528A-FC0A-D8E9-A796-305E74E01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020D39F-0E6B-55F9-1CF0-070454629A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853354" cy="6858000"/>
          </a:xfrm>
          <a:custGeom>
            <a:avLst/>
            <a:gdLst>
              <a:gd name="connsiteX0" fmla="*/ 0 w 3120737"/>
              <a:gd name="connsiteY0" fmla="*/ 0 h 4843049"/>
              <a:gd name="connsiteX1" fmla="*/ 3120737 w 3120737"/>
              <a:gd name="connsiteY1" fmla="*/ 0 h 4843049"/>
              <a:gd name="connsiteX2" fmla="*/ 3120737 w 3120737"/>
              <a:gd name="connsiteY2" fmla="*/ 4843049 h 4843049"/>
              <a:gd name="connsiteX3" fmla="*/ 0 w 3120737"/>
              <a:gd name="connsiteY3" fmla="*/ 4843049 h 484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20737" h="4843049">
                <a:moveTo>
                  <a:pt x="0" y="0"/>
                </a:moveTo>
                <a:lnTo>
                  <a:pt x="3120737" y="0"/>
                </a:lnTo>
                <a:lnTo>
                  <a:pt x="3120737" y="4843049"/>
                </a:lnTo>
                <a:lnTo>
                  <a:pt x="0" y="4843049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1833445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48DCD13-CDBE-369B-54CB-EED943A8B56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208585" y="716993"/>
            <a:ext cx="3622431" cy="5424016"/>
          </a:xfrm>
          <a:custGeom>
            <a:avLst/>
            <a:gdLst>
              <a:gd name="connsiteX0" fmla="*/ 0 w 4210042"/>
              <a:gd name="connsiteY0" fmla="*/ 0 h 6248400"/>
              <a:gd name="connsiteX1" fmla="*/ 4210042 w 4210042"/>
              <a:gd name="connsiteY1" fmla="*/ 0 h 6248400"/>
              <a:gd name="connsiteX2" fmla="*/ 4210042 w 4210042"/>
              <a:gd name="connsiteY2" fmla="*/ 6248400 h 6248400"/>
              <a:gd name="connsiteX3" fmla="*/ 0 w 4210042"/>
              <a:gd name="connsiteY3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10042" h="6248400">
                <a:moveTo>
                  <a:pt x="0" y="0"/>
                </a:moveTo>
                <a:lnTo>
                  <a:pt x="4210042" y="0"/>
                </a:lnTo>
                <a:lnTo>
                  <a:pt x="4210042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AE4CD9C-26DD-E387-495B-B3605C02803B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1706253F-5B97-4A43-A9C4-B5821068DB42}" type="datetime1">
              <a:rPr lang="en-US" smtClean="0"/>
              <a:t>2/20/2026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59073C79-32E2-B2E4-6E5F-D627B3202B4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2F2CA22-4EC5-8664-566D-E6A7A2209EF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4590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0A4C36-2A5F-E345-DE2B-EB9C61CE6A1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04800" y="3311632"/>
            <a:ext cx="11480712" cy="3241568"/>
          </a:xfrm>
          <a:custGeom>
            <a:avLst/>
            <a:gdLst>
              <a:gd name="connsiteX0" fmla="*/ 0 w 11480712"/>
              <a:gd name="connsiteY0" fmla="*/ 0 h 3241568"/>
              <a:gd name="connsiteX1" fmla="*/ 11480712 w 11480712"/>
              <a:gd name="connsiteY1" fmla="*/ 0 h 3241568"/>
              <a:gd name="connsiteX2" fmla="*/ 11480712 w 11480712"/>
              <a:gd name="connsiteY2" fmla="*/ 3241568 h 3241568"/>
              <a:gd name="connsiteX3" fmla="*/ 0 w 11480712"/>
              <a:gd name="connsiteY3" fmla="*/ 3241568 h 3241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480712" h="3241568">
                <a:moveTo>
                  <a:pt x="0" y="0"/>
                </a:moveTo>
                <a:lnTo>
                  <a:pt x="11480712" y="0"/>
                </a:lnTo>
                <a:lnTo>
                  <a:pt x="11480712" y="3241568"/>
                </a:lnTo>
                <a:lnTo>
                  <a:pt x="0" y="3241568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6B5E04D-55B7-61F8-CB57-ED3A3615C136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6481CC7C-22EB-4822-85A0-684ECADF8EB7}" type="datetime1">
              <a:rPr lang="en-US" smtClean="0"/>
              <a:t>2/20/2026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D6E1A97-8099-C1AE-8DCF-1398B149F69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47D0202-2F14-70E4-E0E6-B71BE943FC44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4382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EE1F5B7-D747-60C2-BF71-FECB4904229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15000" y="2514600"/>
            <a:ext cx="6477000" cy="4343400"/>
          </a:xfrm>
          <a:custGeom>
            <a:avLst/>
            <a:gdLst>
              <a:gd name="connsiteX0" fmla="*/ 0 w 6477000"/>
              <a:gd name="connsiteY0" fmla="*/ 0 h 4343400"/>
              <a:gd name="connsiteX1" fmla="*/ 6477000 w 6477000"/>
              <a:gd name="connsiteY1" fmla="*/ 0 h 4343400"/>
              <a:gd name="connsiteX2" fmla="*/ 6477000 w 6477000"/>
              <a:gd name="connsiteY2" fmla="*/ 4343400 h 4343400"/>
              <a:gd name="connsiteX3" fmla="*/ 0 w 6477000"/>
              <a:gd name="connsiteY3" fmla="*/ 4343400 h 434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77000" h="4343400">
                <a:moveTo>
                  <a:pt x="0" y="0"/>
                </a:moveTo>
                <a:lnTo>
                  <a:pt x="6477000" y="0"/>
                </a:lnTo>
                <a:lnTo>
                  <a:pt x="6477000" y="4343400"/>
                </a:lnTo>
                <a:lnTo>
                  <a:pt x="0" y="43434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E3815824-61A5-13C0-260B-DB74711C85BC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324AE7C4-AEB0-4AFF-AA79-93141928528F}" type="datetime1">
              <a:rPr lang="en-US" smtClean="0"/>
              <a:t>2/20/2026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03C51534-5B9D-1F7B-084F-9152C354EE2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05696FB-2FEC-6319-ED95-89CA7BCD357A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7355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51885F-E7AD-5212-9B3E-53DC820149C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04800" y="304800"/>
            <a:ext cx="3676650" cy="6248400"/>
          </a:xfrm>
          <a:custGeom>
            <a:avLst/>
            <a:gdLst>
              <a:gd name="connsiteX0" fmla="*/ 0 w 3676650"/>
              <a:gd name="connsiteY0" fmla="*/ 0 h 6248400"/>
              <a:gd name="connsiteX1" fmla="*/ 3676650 w 3676650"/>
              <a:gd name="connsiteY1" fmla="*/ 0 h 6248400"/>
              <a:gd name="connsiteX2" fmla="*/ 3676650 w 3676650"/>
              <a:gd name="connsiteY2" fmla="*/ 6248400 h 6248400"/>
              <a:gd name="connsiteX3" fmla="*/ 0 w 3676650"/>
              <a:gd name="connsiteY3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76650" h="6248400">
                <a:moveTo>
                  <a:pt x="0" y="0"/>
                </a:moveTo>
                <a:lnTo>
                  <a:pt x="3676650" y="0"/>
                </a:lnTo>
                <a:lnTo>
                  <a:pt x="3676650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B028488-35F0-0789-9193-7542A25E9092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D0A3511A-DA06-4AF9-AF0E-2D090B85B01E}" type="datetime1">
              <a:rPr lang="en-US" smtClean="0"/>
              <a:t>2/20/2026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CBBBB65E-B6E1-221C-1BA4-5A0ED92A47C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15CEA7E-BABE-BC4E-6C1C-E37050A2BC47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616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6BEE7BBB-DAAF-4793-B141-657A945A0499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838201" y="1626781"/>
            <a:ext cx="5257800" cy="4021544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NL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7B214E9-203C-4D1C-9AA5-A092C4B7308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400800" y="1626781"/>
            <a:ext cx="4953000" cy="4021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L"/>
          </a:p>
        </p:txBody>
      </p:sp>
      <p:sp>
        <p:nvSpPr>
          <p:cNvPr id="5" name="Slide Number Placeholder 11">
            <a:extLst>
              <a:ext uri="{FF2B5EF4-FFF2-40B4-BE49-F238E27FC236}">
                <a16:creationId xmlns:a16="http://schemas.microsoft.com/office/drawing/2014/main" id="{74396248-687C-4689-840F-7D6E7C7FF0A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Placeholder 1">
            <a:extLst>
              <a:ext uri="{FF2B5EF4-FFF2-40B4-BE49-F238E27FC236}">
                <a16:creationId xmlns:a16="http://schemas.microsoft.com/office/drawing/2014/main" id="{2B86DF21-CAA0-42BC-B113-6CE4B2CD3BB4}"/>
              </a:ext>
            </a:extLst>
          </p:cNvPr>
          <p:cNvSpPr>
            <a:spLocks noGrp="1" noChangeArrowheads="1"/>
          </p:cNvSpPr>
          <p:nvPr>
            <p:ph type="title" hasCustomPrompt="1"/>
          </p:nvPr>
        </p:nvSpPr>
        <p:spPr bwMode="auto">
          <a:xfrm>
            <a:off x="838200" y="510362"/>
            <a:ext cx="10515600" cy="914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NL"/>
              <a:t>Click to edit title</a:t>
            </a:r>
            <a:endParaRPr lang="en-NL" altLang="en-NL"/>
          </a:p>
        </p:txBody>
      </p:sp>
    </p:spTree>
    <p:extLst>
      <p:ext uri="{BB962C8B-B14F-4D97-AF65-F5344CB8AC3E}">
        <p14:creationId xmlns:p14="http://schemas.microsoft.com/office/powerpoint/2010/main" val="26029190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3FF2C3-AF53-4F5D-9E7A-101A87FBD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8BE0-029C-48A5-A630-693D7B2AFAC3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0FCEB9-929F-41CB-839B-958B2EB54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ECFD99-FAC9-4F2C-AB3E-738D3B32B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1008FA4-07F9-4B22-A0F3-ADA5D293060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823200" y="0"/>
            <a:ext cx="4368800" cy="6261100"/>
          </a:xfrm>
          <a:custGeom>
            <a:avLst/>
            <a:gdLst>
              <a:gd name="connsiteX0" fmla="*/ 0 w 4368800"/>
              <a:gd name="connsiteY0" fmla="*/ 0 h 4494775"/>
              <a:gd name="connsiteX1" fmla="*/ 4368800 w 4368800"/>
              <a:gd name="connsiteY1" fmla="*/ 0 h 4494775"/>
              <a:gd name="connsiteX2" fmla="*/ 4368800 w 4368800"/>
              <a:gd name="connsiteY2" fmla="*/ 4494775 h 4494775"/>
              <a:gd name="connsiteX3" fmla="*/ 0 w 4368800"/>
              <a:gd name="connsiteY3" fmla="*/ 4494775 h 4494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8800" h="4494775">
                <a:moveTo>
                  <a:pt x="0" y="0"/>
                </a:moveTo>
                <a:lnTo>
                  <a:pt x="4368800" y="0"/>
                </a:lnTo>
                <a:lnTo>
                  <a:pt x="4368800" y="4494775"/>
                </a:lnTo>
                <a:lnTo>
                  <a:pt x="0" y="4494775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535059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App fea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4009182" y="1021035"/>
            <a:ext cx="4195862" cy="2640305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>
            <a:normAutofit/>
          </a:bodyPr>
          <a:lstStyle>
            <a:lvl1pPr marL="0" indent="0">
              <a:buNone/>
              <a:defRPr sz="1200" b="0" i="0">
                <a:ln>
                  <a:noFill/>
                </a:ln>
                <a:solidFill>
                  <a:schemeClr val="tx2"/>
                </a:solidFill>
                <a:latin typeface="Roboto Regular" charset="0"/>
                <a:ea typeface="Roboto Regular" charset="0"/>
                <a:cs typeface="Roboto Regular" charset="0"/>
              </a:defRPr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9997982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11">
            <a:extLst>
              <a:ext uri="{FF2B5EF4-FFF2-40B4-BE49-F238E27FC236}">
                <a16:creationId xmlns:a16="http://schemas.microsoft.com/office/drawing/2014/main" id="{A087329E-83C4-4642-BB28-254F38D58919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9548CAC9-C6BE-43F6-958E-E17AD5AAF431}"/>
              </a:ext>
            </a:extLst>
          </p:cNvPr>
          <p:cNvSpPr>
            <a:spLocks noGrp="1" noChangeArrowheads="1"/>
          </p:cNvSpPr>
          <p:nvPr>
            <p:ph type="title" hasCustomPrompt="1"/>
          </p:nvPr>
        </p:nvSpPr>
        <p:spPr bwMode="auto">
          <a:xfrm>
            <a:off x="838200" y="510362"/>
            <a:ext cx="10515600" cy="914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 lvl="0"/>
            <a:r>
              <a:rPr lang="en-US" altLang="en-NL"/>
              <a:t>Click to edit title</a:t>
            </a:r>
            <a:endParaRPr lang="en-NL" altLang="en-NL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F3B4895-DFAD-4DFB-A200-B09FED8D9714}"/>
              </a:ext>
            </a:extLst>
          </p:cNvPr>
          <p:cNvSpPr>
            <a:spLocks noGrp="1" noChangeArrowheads="1"/>
          </p:cNvSpPr>
          <p:nvPr>
            <p:ph idx="1" hasCustomPrompt="1"/>
          </p:nvPr>
        </p:nvSpPr>
        <p:spPr bwMode="auto">
          <a:xfrm>
            <a:off x="838200" y="1612974"/>
            <a:ext cx="10515600" cy="417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 lvl="0"/>
            <a:r>
              <a:rPr lang="en-US" altLang="en-NL"/>
              <a:t>Edit text styles</a:t>
            </a:r>
          </a:p>
          <a:p>
            <a:pPr lvl="1"/>
            <a:r>
              <a:rPr lang="en-US" altLang="en-NL"/>
              <a:t>Second level</a:t>
            </a:r>
          </a:p>
          <a:p>
            <a:pPr lvl="2"/>
            <a:r>
              <a:rPr lang="en-US" altLang="en-NL"/>
              <a:t>Third level</a:t>
            </a:r>
          </a:p>
          <a:p>
            <a:pPr lvl="3"/>
            <a:r>
              <a:rPr lang="en-US" altLang="en-NL"/>
              <a:t>Fourth level</a:t>
            </a:r>
          </a:p>
          <a:p>
            <a:pPr lvl="4"/>
            <a:r>
              <a:rPr lang="en-US" altLang="en-NL"/>
              <a:t>Fifth level</a:t>
            </a:r>
            <a:endParaRPr lang="en-NL" altLang="en-NL"/>
          </a:p>
        </p:txBody>
      </p:sp>
    </p:spTree>
    <p:extLst>
      <p:ext uri="{BB962C8B-B14F-4D97-AF65-F5344CB8AC3E}">
        <p14:creationId xmlns:p14="http://schemas.microsoft.com/office/powerpoint/2010/main" val="31687122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3FF2C3-AF53-4F5D-9E7A-101A87FBD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CDF2E-3344-4630-8941-B8D44F3CC95E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0FCEB9-929F-41CB-839B-958B2EB54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ECFD99-FAC9-4F2C-AB3E-738D3B32B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1008FA4-07F9-4B22-A0F3-ADA5D293060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823200" y="0"/>
            <a:ext cx="4368800" cy="6261100"/>
          </a:xfrm>
          <a:custGeom>
            <a:avLst/>
            <a:gdLst>
              <a:gd name="connsiteX0" fmla="*/ 0 w 4368800"/>
              <a:gd name="connsiteY0" fmla="*/ 0 h 4494775"/>
              <a:gd name="connsiteX1" fmla="*/ 4368800 w 4368800"/>
              <a:gd name="connsiteY1" fmla="*/ 0 h 4494775"/>
              <a:gd name="connsiteX2" fmla="*/ 4368800 w 4368800"/>
              <a:gd name="connsiteY2" fmla="*/ 4494775 h 4494775"/>
              <a:gd name="connsiteX3" fmla="*/ 0 w 4368800"/>
              <a:gd name="connsiteY3" fmla="*/ 4494775 h 4494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8800" h="4494775">
                <a:moveTo>
                  <a:pt x="0" y="0"/>
                </a:moveTo>
                <a:lnTo>
                  <a:pt x="4368800" y="0"/>
                </a:lnTo>
                <a:lnTo>
                  <a:pt x="4368800" y="4494775"/>
                </a:lnTo>
                <a:lnTo>
                  <a:pt x="0" y="4494775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9269841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App fea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4009182" y="1021035"/>
            <a:ext cx="4195862" cy="2640305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>
            <a:normAutofit/>
          </a:bodyPr>
          <a:lstStyle>
            <a:lvl1pPr marL="0" indent="0">
              <a:buNone/>
              <a:defRPr sz="1200" b="0" i="0">
                <a:ln>
                  <a:noFill/>
                </a:ln>
                <a:solidFill>
                  <a:schemeClr val="tx2"/>
                </a:solidFill>
                <a:latin typeface="Roboto Regular" charset="0"/>
                <a:ea typeface="Roboto Regular" charset="0"/>
                <a:cs typeface="Roboto Regular" charset="0"/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21FA16-CA57-504E-7AFD-C94181378D5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A697AC3-35B8-43D2-9532-148BD6733F21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C2F5BD-87E0-BF45-1AF5-4DC970F12E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C0985D-FC77-9906-842F-40BC1FB0AAA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0918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4D7ECB-D353-70E8-FBFB-D1D2C61F6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EDF8-45CD-4F12-8D22-09FA3208D274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69A2D3-562C-226E-AD87-1F324884F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50528A-FC0A-D8E9-A796-305E74E01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020D39F-0E6B-55F9-1CF0-070454629A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6049" y="1308371"/>
            <a:ext cx="3120737" cy="4843049"/>
          </a:xfrm>
          <a:custGeom>
            <a:avLst/>
            <a:gdLst>
              <a:gd name="connsiteX0" fmla="*/ 0 w 3120737"/>
              <a:gd name="connsiteY0" fmla="*/ 0 h 4843049"/>
              <a:gd name="connsiteX1" fmla="*/ 3120737 w 3120737"/>
              <a:gd name="connsiteY1" fmla="*/ 0 h 4843049"/>
              <a:gd name="connsiteX2" fmla="*/ 3120737 w 3120737"/>
              <a:gd name="connsiteY2" fmla="*/ 4843049 h 4843049"/>
              <a:gd name="connsiteX3" fmla="*/ 0 w 3120737"/>
              <a:gd name="connsiteY3" fmla="*/ 4843049 h 484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20737" h="4843049">
                <a:moveTo>
                  <a:pt x="0" y="0"/>
                </a:moveTo>
                <a:lnTo>
                  <a:pt x="3120737" y="0"/>
                </a:lnTo>
                <a:lnTo>
                  <a:pt x="3120737" y="4843049"/>
                </a:lnTo>
                <a:lnTo>
                  <a:pt x="0" y="4843049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54085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3EF4CF06-EB73-B84E-9E92-68C13B983F9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8E29B7FB-0FC1-404E-BD86-F6ED5D3B1D0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Afbeelding 7">
            <a:extLst>
              <a:ext uri="{FF2B5EF4-FFF2-40B4-BE49-F238E27FC236}">
                <a16:creationId xmlns:a16="http://schemas.microsoft.com/office/drawing/2014/main" id="{41AF01CC-D326-C04A-9535-5C35D583AB2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6861" y="-810908"/>
            <a:ext cx="15264220" cy="8586123"/>
          </a:xfrm>
          <a:prstGeom prst="rect">
            <a:avLst/>
          </a:prstGeom>
        </p:spPr>
      </p:pic>
      <p:pic>
        <p:nvPicPr>
          <p:cNvPr id="14" name="Afbeelding 13">
            <a:extLst>
              <a:ext uri="{FF2B5EF4-FFF2-40B4-BE49-F238E27FC236}">
                <a16:creationId xmlns:a16="http://schemas.microsoft.com/office/drawing/2014/main" id="{2EEF3849-49E7-3E48-9647-1A15A88BFF3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84" y="4402872"/>
            <a:ext cx="6443992" cy="1557667"/>
          </a:xfrm>
          <a:prstGeom prst="rect">
            <a:avLst/>
          </a:prstGeom>
        </p:spPr>
      </p:pic>
      <p:pic>
        <p:nvPicPr>
          <p:cNvPr id="10" name="Afbeelding 9">
            <a:extLst>
              <a:ext uri="{FF2B5EF4-FFF2-40B4-BE49-F238E27FC236}">
                <a16:creationId xmlns:a16="http://schemas.microsoft.com/office/drawing/2014/main" id="{39609AEA-F7EB-7312-948E-5A1797CA4B6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44" y="5290457"/>
            <a:ext cx="5013446" cy="1447733"/>
          </a:xfrm>
          <a:prstGeom prst="rect">
            <a:avLst/>
          </a:prstGeom>
        </p:spPr>
      </p:pic>
      <p:pic>
        <p:nvPicPr>
          <p:cNvPr id="13" name="Afbeelding 12" descr="Afbeelding met koe, staand, zoogdier, kijken&#10;&#10;Automatisch gegenereerde beschrijving">
            <a:extLst>
              <a:ext uri="{FF2B5EF4-FFF2-40B4-BE49-F238E27FC236}">
                <a16:creationId xmlns:a16="http://schemas.microsoft.com/office/drawing/2014/main" id="{C6BF105A-9D4C-2E2A-8A13-5079D39B3833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774" y="-135704"/>
            <a:ext cx="10623550" cy="6597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2030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1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chaal salade met gebakken rijst, gekookte eieren en eetstokjes"/>
          <p:cNvSpPr>
            <a:spLocks noGrp="1"/>
          </p:cNvSpPr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pic>
        <p:nvPicPr>
          <p:cNvPr id="152" name="00 LG CowManager WIT.png" descr="00 LG CowManager WI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  <a:effectLst>
            <a:outerShdw blurRad="419100" dist="25400" dir="5400000" rotWithShape="0">
              <a:srgbClr val="000000">
                <a:alpha val="90347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12784140"/>
      </p:ext>
    </p:extLst>
  </p:cSld>
  <p:clrMapOvr>
    <a:masterClrMapping/>
  </p:clrMapOvr>
  <p:transition spd="med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3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241464">
              <a:lnSpc>
                <a:spcPct val="100000"/>
              </a:lnSpc>
              <a:spcBef>
                <a:spcPts val="0"/>
              </a:spcBef>
              <a:buSzTx/>
              <a:buNone/>
              <a:defRPr sz="12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61188" y="5838463"/>
            <a:ext cx="1307739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3" y="539756"/>
            <a:ext cx="10985500" cy="564181"/>
          </a:xfrm>
          <a:prstGeom prst="rect">
            <a:avLst/>
          </a:prstGeom>
        </p:spPr>
        <p:txBody>
          <a:bodyPr/>
          <a:lstStyle>
            <a:lvl1pPr marL="0" indent="0" defTabSz="786384">
              <a:lnSpc>
                <a:spcPct val="80000"/>
              </a:lnSpc>
              <a:spcBef>
                <a:spcPts val="0"/>
              </a:spcBef>
              <a:buSzTx/>
              <a:buNone/>
              <a:defRPr sz="2741" spc="-55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3" y="1650212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914399" rtl="0" eaLnBrk="1" fontAlgn="auto" latinLnBrk="0" hangingPunct="1">
              <a:lnSpc>
                <a:spcPct val="100000"/>
              </a:lnSpc>
              <a:spcBef>
                <a:spcPts val="1688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05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05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05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05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05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9" name="Dianummer">
            <a:extLst>
              <a:ext uri="{FF2B5EF4-FFF2-40B4-BE49-F238E27FC236}">
                <a16:creationId xmlns:a16="http://schemas.microsoft.com/office/drawing/2014/main" id="{9E87F782-2979-05E8-D288-5CF1A6D253AF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20"/>
            <a:ext cx="510067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080345013"/>
      </p:ext>
    </p:extLst>
  </p:cSld>
  <p:clrMapOvr>
    <a:masterClrMapping/>
  </p:clrMapOvr>
  <p:transition spd="med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F606D-A701-47C3-8E97-B51AA3FC9861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5234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4D2C6-FB7D-43D0-9A81-BE1D2F18487D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8064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CB37A-8F0C-47FF-A9BA-FFC77ADF38F3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411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8D5A9-84CA-47E9-AB4E-3E1241FDD024}" type="datetime1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809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4C6DB-1A7E-44E4-8B06-5CC87287C0F0}" type="datetime1">
              <a:rPr lang="en-US" smtClean="0"/>
              <a:t>2/20/2026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3363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015D0-9085-4F4D-8E8C-FEC45E3D492E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4256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1B688-5983-4546-94A9-E259A7D4EF3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E043554-CA9A-9232-64B4-BD0EF71CA3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-171"/>
            <a:ext cx="8241392" cy="6858171"/>
          </a:xfrm>
          <a:custGeom>
            <a:avLst/>
            <a:gdLst>
              <a:gd name="connsiteX0" fmla="*/ 4040382 w 16482783"/>
              <a:gd name="connsiteY0" fmla="*/ 0 h 13716342"/>
              <a:gd name="connsiteX1" fmla="*/ 9100457 w 16482783"/>
              <a:gd name="connsiteY1" fmla="*/ 7729199 h 13716342"/>
              <a:gd name="connsiteX2" fmla="*/ 10493829 w 16482783"/>
              <a:gd name="connsiteY2" fmla="*/ 5660913 h 13716342"/>
              <a:gd name="connsiteX3" fmla="*/ 16482783 w 16482783"/>
              <a:gd name="connsiteY3" fmla="*/ 13716342 h 13716342"/>
              <a:gd name="connsiteX4" fmla="*/ 0 w 16482783"/>
              <a:gd name="connsiteY4" fmla="*/ 13716342 h 13716342"/>
              <a:gd name="connsiteX5" fmla="*/ 0 w 16482783"/>
              <a:gd name="connsiteY5" fmla="*/ 342 h 13716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482783" h="13716342">
                <a:moveTo>
                  <a:pt x="4040382" y="0"/>
                </a:moveTo>
                <a:lnTo>
                  <a:pt x="9100457" y="7729199"/>
                </a:lnTo>
                <a:lnTo>
                  <a:pt x="10493829" y="5660913"/>
                </a:lnTo>
                <a:lnTo>
                  <a:pt x="16482783" y="13716342"/>
                </a:lnTo>
                <a:lnTo>
                  <a:pt x="0" y="13716342"/>
                </a:lnTo>
                <a:lnTo>
                  <a:pt x="0" y="34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6243563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813F-5ADB-4691-A260-1C4EAB97F1A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6010779-92C6-6A09-FBFD-0CB64748F09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23693" y="1066800"/>
            <a:ext cx="6345116" cy="2051539"/>
          </a:xfrm>
          <a:custGeom>
            <a:avLst/>
            <a:gdLst>
              <a:gd name="connsiteX0" fmla="*/ 0 w 12690231"/>
              <a:gd name="connsiteY0" fmla="*/ 0 h 4103077"/>
              <a:gd name="connsiteX1" fmla="*/ 12690231 w 12690231"/>
              <a:gd name="connsiteY1" fmla="*/ 0 h 4103077"/>
              <a:gd name="connsiteX2" fmla="*/ 12690231 w 12690231"/>
              <a:gd name="connsiteY2" fmla="*/ 4103077 h 4103077"/>
              <a:gd name="connsiteX3" fmla="*/ 0 w 12690231"/>
              <a:gd name="connsiteY3" fmla="*/ 4103077 h 4103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690231" h="4103077">
                <a:moveTo>
                  <a:pt x="0" y="0"/>
                </a:moveTo>
                <a:lnTo>
                  <a:pt x="12690231" y="0"/>
                </a:lnTo>
                <a:lnTo>
                  <a:pt x="12690231" y="4103077"/>
                </a:lnTo>
                <a:lnTo>
                  <a:pt x="0" y="410307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152542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2A7D1-1A1A-4773-9243-85535C14B952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B20B833C-F704-214D-3567-7878F58B8EF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16629" y="1566704"/>
            <a:ext cx="3291456" cy="3291456"/>
          </a:xfrm>
          <a:custGeom>
            <a:avLst/>
            <a:gdLst>
              <a:gd name="connsiteX0" fmla="*/ 1645728 w 3291456"/>
              <a:gd name="connsiteY0" fmla="*/ 0 h 3291456"/>
              <a:gd name="connsiteX1" fmla="*/ 3291456 w 3291456"/>
              <a:gd name="connsiteY1" fmla="*/ 1645728 h 3291456"/>
              <a:gd name="connsiteX2" fmla="*/ 1645728 w 3291456"/>
              <a:gd name="connsiteY2" fmla="*/ 3291456 h 3291456"/>
              <a:gd name="connsiteX3" fmla="*/ 0 w 3291456"/>
              <a:gd name="connsiteY3" fmla="*/ 1645728 h 3291456"/>
              <a:gd name="connsiteX4" fmla="*/ 1645728 w 3291456"/>
              <a:gd name="connsiteY4" fmla="*/ 0 h 3291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1456" h="3291456">
                <a:moveTo>
                  <a:pt x="1645728" y="0"/>
                </a:moveTo>
                <a:cubicBezTo>
                  <a:pt x="2554638" y="0"/>
                  <a:pt x="3291456" y="736818"/>
                  <a:pt x="3291456" y="1645728"/>
                </a:cubicBezTo>
                <a:cubicBezTo>
                  <a:pt x="3291456" y="2554638"/>
                  <a:pt x="2554638" y="3291456"/>
                  <a:pt x="1645728" y="3291456"/>
                </a:cubicBezTo>
                <a:cubicBezTo>
                  <a:pt x="736818" y="3291456"/>
                  <a:pt x="0" y="2554638"/>
                  <a:pt x="0" y="1645728"/>
                </a:cubicBezTo>
                <a:cubicBezTo>
                  <a:pt x="0" y="736818"/>
                  <a:pt x="736818" y="0"/>
                  <a:pt x="164572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7673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2223A-2A16-492D-8215-F02CA851B5E6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37FCE0F-3CF5-0F27-8E8F-7C5B59DAB4D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888957"/>
            <a:ext cx="12192000" cy="1852863"/>
          </a:xfrm>
          <a:custGeom>
            <a:avLst/>
            <a:gdLst>
              <a:gd name="connsiteX0" fmla="*/ 0 w 12192000"/>
              <a:gd name="connsiteY0" fmla="*/ 0 h 1616242"/>
              <a:gd name="connsiteX1" fmla="*/ 12192000 w 12192000"/>
              <a:gd name="connsiteY1" fmla="*/ 0 h 1616242"/>
              <a:gd name="connsiteX2" fmla="*/ 12192000 w 12192000"/>
              <a:gd name="connsiteY2" fmla="*/ 1616242 h 1616242"/>
              <a:gd name="connsiteX3" fmla="*/ 0 w 12192000"/>
              <a:gd name="connsiteY3" fmla="*/ 1616242 h 1616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616242">
                <a:moveTo>
                  <a:pt x="0" y="0"/>
                </a:moveTo>
                <a:lnTo>
                  <a:pt x="12192000" y="0"/>
                </a:lnTo>
                <a:lnTo>
                  <a:pt x="12192000" y="1616242"/>
                </a:lnTo>
                <a:lnTo>
                  <a:pt x="0" y="161624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8701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9C93C-A2CA-4CAE-9A36-1CE8E925998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0140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DB6A1-0A9C-47E4-800C-91197AA74736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B143A2F-2B06-131D-3751-E5CBEF5886D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42072" y="2624878"/>
            <a:ext cx="7649929" cy="4266989"/>
          </a:xfrm>
          <a:custGeom>
            <a:avLst/>
            <a:gdLst>
              <a:gd name="connsiteX0" fmla="*/ 4818505 w 7649929"/>
              <a:gd name="connsiteY0" fmla="*/ 0 h 4266989"/>
              <a:gd name="connsiteX1" fmla="*/ 7649929 w 7649929"/>
              <a:gd name="connsiteY1" fmla="*/ 3081255 h 4266989"/>
              <a:gd name="connsiteX2" fmla="*/ 7649929 w 7649929"/>
              <a:gd name="connsiteY2" fmla="*/ 4266989 h 4266989"/>
              <a:gd name="connsiteX3" fmla="*/ 5749574 w 7649929"/>
              <a:gd name="connsiteY3" fmla="*/ 4266989 h 4266989"/>
              <a:gd name="connsiteX4" fmla="*/ 4619717 w 7649929"/>
              <a:gd name="connsiteY4" fmla="*/ 3081201 h 4266989"/>
              <a:gd name="connsiteX5" fmla="*/ 3272999 w 7649929"/>
              <a:gd name="connsiteY5" fmla="*/ 4266989 h 4266989"/>
              <a:gd name="connsiteX6" fmla="*/ 0 w 7649929"/>
              <a:gd name="connsiteY6" fmla="*/ 4266989 h 426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649929" h="4266989">
                <a:moveTo>
                  <a:pt x="4818505" y="0"/>
                </a:moveTo>
                <a:lnTo>
                  <a:pt x="7649929" y="3081255"/>
                </a:lnTo>
                <a:lnTo>
                  <a:pt x="7649929" y="4266989"/>
                </a:lnTo>
                <a:lnTo>
                  <a:pt x="5749574" y="4266989"/>
                </a:lnTo>
                <a:lnTo>
                  <a:pt x="4619717" y="3081201"/>
                </a:lnTo>
                <a:lnTo>
                  <a:pt x="3272999" y="4266989"/>
                </a:lnTo>
                <a:lnTo>
                  <a:pt x="0" y="426698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0800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99B913-4070-311F-65BC-AF9BA4FBD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D364F-B89F-459C-9632-679E65C050CF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73D7C8-8353-6843-95E3-7626DD363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DB544C-1064-C23C-3097-18D228086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8A0AE2E-344D-CAE2-C059-AF6B64E4014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980977" cy="6858000"/>
          </a:xfrm>
          <a:custGeom>
            <a:avLst/>
            <a:gdLst>
              <a:gd name="connsiteX0" fmla="*/ 0 w 4980977"/>
              <a:gd name="connsiteY0" fmla="*/ 0 h 6858000"/>
              <a:gd name="connsiteX1" fmla="*/ 4980977 w 4980977"/>
              <a:gd name="connsiteY1" fmla="*/ 0 h 6858000"/>
              <a:gd name="connsiteX2" fmla="*/ 4980977 w 4980977"/>
              <a:gd name="connsiteY2" fmla="*/ 6858000 h 6858000"/>
              <a:gd name="connsiteX3" fmla="*/ 0 w 498097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80977" h="6858000">
                <a:moveTo>
                  <a:pt x="0" y="0"/>
                </a:moveTo>
                <a:lnTo>
                  <a:pt x="4980977" y="0"/>
                </a:lnTo>
                <a:lnTo>
                  <a:pt x="498097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0050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AEE35A-02AB-013E-A16A-13F36ACFC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31B3F-8D76-47C4-A557-B309EB7E6602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F1F375-1955-CFAF-C61D-E7FB6D281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3BC7CD-879F-8D47-413A-BCEA232DF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6B669C0-5BC9-63B3-4A87-A2DE682823C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84894" y="0"/>
            <a:ext cx="5307106" cy="5307106"/>
          </a:xfrm>
          <a:custGeom>
            <a:avLst/>
            <a:gdLst>
              <a:gd name="connsiteX0" fmla="*/ 623301 w 5307106"/>
              <a:gd name="connsiteY0" fmla="*/ 0 h 5307106"/>
              <a:gd name="connsiteX1" fmla="*/ 5307106 w 5307106"/>
              <a:gd name="connsiteY1" fmla="*/ 0 h 5307106"/>
              <a:gd name="connsiteX2" fmla="*/ 5307106 w 5307106"/>
              <a:gd name="connsiteY2" fmla="*/ 4683806 h 5307106"/>
              <a:gd name="connsiteX3" fmla="*/ 5241360 w 5307106"/>
              <a:gd name="connsiteY3" fmla="*/ 4732970 h 5307106"/>
              <a:gd name="connsiteX4" fmla="*/ 3361765 w 5307106"/>
              <a:gd name="connsiteY4" fmla="*/ 5307106 h 5307106"/>
              <a:gd name="connsiteX5" fmla="*/ 0 w 5307106"/>
              <a:gd name="connsiteY5" fmla="*/ 1945341 h 5307106"/>
              <a:gd name="connsiteX6" fmla="*/ 574137 w 5307106"/>
              <a:gd name="connsiteY6" fmla="*/ 65746 h 5307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07106" h="5307106">
                <a:moveTo>
                  <a:pt x="623301" y="0"/>
                </a:moveTo>
                <a:lnTo>
                  <a:pt x="5307106" y="0"/>
                </a:lnTo>
                <a:lnTo>
                  <a:pt x="5307106" y="4683806"/>
                </a:lnTo>
                <a:lnTo>
                  <a:pt x="5241360" y="4732970"/>
                </a:lnTo>
                <a:cubicBezTo>
                  <a:pt x="4704819" y="5095450"/>
                  <a:pt x="4058010" y="5307106"/>
                  <a:pt x="3361765" y="5307106"/>
                </a:cubicBezTo>
                <a:cubicBezTo>
                  <a:pt x="1505113" y="5307106"/>
                  <a:pt x="0" y="3801993"/>
                  <a:pt x="0" y="1945341"/>
                </a:cubicBezTo>
                <a:cubicBezTo>
                  <a:pt x="0" y="1249097"/>
                  <a:pt x="211657" y="602287"/>
                  <a:pt x="574137" y="65746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9741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F86158-B65D-AEC3-B923-3E913F114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FD038-71DE-4554-95BF-33C0BBCFA1DC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D0D009-D4B4-87AD-A3C9-578772FA8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FE8134-362F-0E28-56CE-44F22F060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8477C11-A174-B6AA-F80E-2B34B8B528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918903" y="1843208"/>
            <a:ext cx="3171586" cy="3171586"/>
          </a:xfrm>
          <a:custGeom>
            <a:avLst/>
            <a:gdLst>
              <a:gd name="connsiteX0" fmla="*/ 1585793 w 3171586"/>
              <a:gd name="connsiteY0" fmla="*/ 0 h 3171586"/>
              <a:gd name="connsiteX1" fmla="*/ 3171586 w 3171586"/>
              <a:gd name="connsiteY1" fmla="*/ 1585793 h 3171586"/>
              <a:gd name="connsiteX2" fmla="*/ 1585793 w 3171586"/>
              <a:gd name="connsiteY2" fmla="*/ 3171586 h 3171586"/>
              <a:gd name="connsiteX3" fmla="*/ 0 w 3171586"/>
              <a:gd name="connsiteY3" fmla="*/ 1585793 h 3171586"/>
              <a:gd name="connsiteX4" fmla="*/ 1585793 w 3171586"/>
              <a:gd name="connsiteY4" fmla="*/ 0 h 3171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71586" h="3171586">
                <a:moveTo>
                  <a:pt x="1585793" y="0"/>
                </a:moveTo>
                <a:cubicBezTo>
                  <a:pt x="2461602" y="0"/>
                  <a:pt x="3171586" y="709984"/>
                  <a:pt x="3171586" y="1585793"/>
                </a:cubicBezTo>
                <a:cubicBezTo>
                  <a:pt x="3171586" y="2461602"/>
                  <a:pt x="2461602" y="3171586"/>
                  <a:pt x="1585793" y="3171586"/>
                </a:cubicBezTo>
                <a:cubicBezTo>
                  <a:pt x="709984" y="3171586"/>
                  <a:pt x="0" y="2461602"/>
                  <a:pt x="0" y="1585793"/>
                </a:cubicBezTo>
                <a:cubicBezTo>
                  <a:pt x="0" y="709984"/>
                  <a:pt x="709984" y="0"/>
                  <a:pt x="1585793" y="0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3751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4E96F4-3C95-E496-D583-97D87CB30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E4E8-BA68-48F5-9D54-B42F4A50A705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4AE1EB-D570-030D-D800-97781EDDB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F4BF67-298A-2247-6ED7-43924BDE7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DA19310-B0E5-7C58-D6D6-1489CBCB19F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282150" y="764997"/>
            <a:ext cx="2627827" cy="5328006"/>
          </a:xfrm>
          <a:custGeom>
            <a:avLst/>
            <a:gdLst>
              <a:gd name="connsiteX0" fmla="*/ 0 w 2627827"/>
              <a:gd name="connsiteY0" fmla="*/ 0 h 5328006"/>
              <a:gd name="connsiteX1" fmla="*/ 234476 w 2627827"/>
              <a:gd name="connsiteY1" fmla="*/ 11840 h 5328006"/>
              <a:gd name="connsiteX2" fmla="*/ 2627827 w 2627827"/>
              <a:gd name="connsiteY2" fmla="*/ 2664003 h 5328006"/>
              <a:gd name="connsiteX3" fmla="*/ 234476 w 2627827"/>
              <a:gd name="connsiteY3" fmla="*/ 5316166 h 5328006"/>
              <a:gd name="connsiteX4" fmla="*/ 0 w 2627827"/>
              <a:gd name="connsiteY4" fmla="*/ 5328006 h 532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27827" h="5328006">
                <a:moveTo>
                  <a:pt x="0" y="0"/>
                </a:moveTo>
                <a:lnTo>
                  <a:pt x="234476" y="11840"/>
                </a:lnTo>
                <a:cubicBezTo>
                  <a:pt x="1578786" y="148362"/>
                  <a:pt x="2627827" y="1283674"/>
                  <a:pt x="2627827" y="2664003"/>
                </a:cubicBezTo>
                <a:cubicBezTo>
                  <a:pt x="2627827" y="4044332"/>
                  <a:pt x="1578786" y="5179644"/>
                  <a:pt x="234476" y="5316166"/>
                </a:cubicBezTo>
                <a:lnTo>
                  <a:pt x="0" y="5328006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461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7A8B5-F755-4C85-A01F-412EB08B3556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FBDEC35-746C-431F-3A16-5E9CCFC2C25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47385" y="1219200"/>
            <a:ext cx="2203940" cy="4079631"/>
          </a:xfrm>
          <a:custGeom>
            <a:avLst/>
            <a:gdLst>
              <a:gd name="connsiteX0" fmla="*/ 0 w 4407879"/>
              <a:gd name="connsiteY0" fmla="*/ 0 h 8159262"/>
              <a:gd name="connsiteX1" fmla="*/ 4407879 w 4407879"/>
              <a:gd name="connsiteY1" fmla="*/ 0 h 8159262"/>
              <a:gd name="connsiteX2" fmla="*/ 4407879 w 4407879"/>
              <a:gd name="connsiteY2" fmla="*/ 8159262 h 8159262"/>
              <a:gd name="connsiteX3" fmla="*/ 0 w 4407879"/>
              <a:gd name="connsiteY3" fmla="*/ 8159262 h 8159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7879" h="8159262">
                <a:moveTo>
                  <a:pt x="0" y="0"/>
                </a:moveTo>
                <a:lnTo>
                  <a:pt x="4407879" y="0"/>
                </a:lnTo>
                <a:lnTo>
                  <a:pt x="4407879" y="8159262"/>
                </a:lnTo>
                <a:lnTo>
                  <a:pt x="0" y="815926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0274710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0CA1-82F4-467C-8D49-5DD203856520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75FD3D6-7D3D-83D9-0A9F-075F3E57E7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58708" y="1301261"/>
            <a:ext cx="3915509" cy="4407877"/>
          </a:xfrm>
          <a:custGeom>
            <a:avLst/>
            <a:gdLst>
              <a:gd name="connsiteX0" fmla="*/ 0 w 7831017"/>
              <a:gd name="connsiteY0" fmla="*/ 0 h 8815754"/>
              <a:gd name="connsiteX1" fmla="*/ 7831017 w 7831017"/>
              <a:gd name="connsiteY1" fmla="*/ 0 h 8815754"/>
              <a:gd name="connsiteX2" fmla="*/ 7831017 w 7831017"/>
              <a:gd name="connsiteY2" fmla="*/ 8815754 h 8815754"/>
              <a:gd name="connsiteX3" fmla="*/ 0 w 7831017"/>
              <a:gd name="connsiteY3" fmla="*/ 8815754 h 8815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1017" h="8815754">
                <a:moveTo>
                  <a:pt x="0" y="0"/>
                </a:moveTo>
                <a:lnTo>
                  <a:pt x="7831017" y="0"/>
                </a:lnTo>
                <a:lnTo>
                  <a:pt x="7831017" y="8815754"/>
                </a:lnTo>
                <a:lnTo>
                  <a:pt x="0" y="881575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1792689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260F4-3FF7-4E92-9B18-9A6A91BEB58D}" type="datetime1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5392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A9F97-AA82-4E0F-85E4-12A968CB4FE3}" type="datetime1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8615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5A5D2-56C8-4E78-941B-90AB0139C02C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726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C052-F1E8-4383-BA63-DC94912583B9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3708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4D7ECB-D353-70E8-FBFB-D1D2C61F6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FB77A-71D0-4CC8-B575-24DE4828F8B4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69A2D3-562C-226E-AD87-1F324884F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50528A-FC0A-D8E9-A796-305E74E01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020D39F-0E6B-55F9-1CF0-070454629A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853354" cy="6858000"/>
          </a:xfrm>
          <a:custGeom>
            <a:avLst/>
            <a:gdLst>
              <a:gd name="connsiteX0" fmla="*/ 0 w 3120737"/>
              <a:gd name="connsiteY0" fmla="*/ 0 h 4843049"/>
              <a:gd name="connsiteX1" fmla="*/ 3120737 w 3120737"/>
              <a:gd name="connsiteY1" fmla="*/ 0 h 4843049"/>
              <a:gd name="connsiteX2" fmla="*/ 3120737 w 3120737"/>
              <a:gd name="connsiteY2" fmla="*/ 4843049 h 4843049"/>
              <a:gd name="connsiteX3" fmla="*/ 0 w 3120737"/>
              <a:gd name="connsiteY3" fmla="*/ 4843049 h 484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20737" h="4843049">
                <a:moveTo>
                  <a:pt x="0" y="0"/>
                </a:moveTo>
                <a:lnTo>
                  <a:pt x="3120737" y="0"/>
                </a:lnTo>
                <a:lnTo>
                  <a:pt x="3120737" y="4843049"/>
                </a:lnTo>
                <a:lnTo>
                  <a:pt x="0" y="4843049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2314046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48DCD13-CDBE-369B-54CB-EED943A8B56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208585" y="716993"/>
            <a:ext cx="3622431" cy="5424016"/>
          </a:xfrm>
          <a:custGeom>
            <a:avLst/>
            <a:gdLst>
              <a:gd name="connsiteX0" fmla="*/ 0 w 4210042"/>
              <a:gd name="connsiteY0" fmla="*/ 0 h 6248400"/>
              <a:gd name="connsiteX1" fmla="*/ 4210042 w 4210042"/>
              <a:gd name="connsiteY1" fmla="*/ 0 h 6248400"/>
              <a:gd name="connsiteX2" fmla="*/ 4210042 w 4210042"/>
              <a:gd name="connsiteY2" fmla="*/ 6248400 h 6248400"/>
              <a:gd name="connsiteX3" fmla="*/ 0 w 4210042"/>
              <a:gd name="connsiteY3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10042" h="6248400">
                <a:moveTo>
                  <a:pt x="0" y="0"/>
                </a:moveTo>
                <a:lnTo>
                  <a:pt x="4210042" y="0"/>
                </a:lnTo>
                <a:lnTo>
                  <a:pt x="4210042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AE4CD9C-26DD-E387-495B-B3605C02803B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1706253F-5B97-4A43-A9C4-B5821068DB42}" type="datetime1">
              <a:rPr lang="en-US" smtClean="0"/>
              <a:t>2/20/2026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59073C79-32E2-B2E4-6E5F-D627B3202B4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2F2CA22-4EC5-8664-566D-E6A7A2209EF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8638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0A4C36-2A5F-E345-DE2B-EB9C61CE6A1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04800" y="3311632"/>
            <a:ext cx="11480712" cy="3241568"/>
          </a:xfrm>
          <a:custGeom>
            <a:avLst/>
            <a:gdLst>
              <a:gd name="connsiteX0" fmla="*/ 0 w 11480712"/>
              <a:gd name="connsiteY0" fmla="*/ 0 h 3241568"/>
              <a:gd name="connsiteX1" fmla="*/ 11480712 w 11480712"/>
              <a:gd name="connsiteY1" fmla="*/ 0 h 3241568"/>
              <a:gd name="connsiteX2" fmla="*/ 11480712 w 11480712"/>
              <a:gd name="connsiteY2" fmla="*/ 3241568 h 3241568"/>
              <a:gd name="connsiteX3" fmla="*/ 0 w 11480712"/>
              <a:gd name="connsiteY3" fmla="*/ 3241568 h 3241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480712" h="3241568">
                <a:moveTo>
                  <a:pt x="0" y="0"/>
                </a:moveTo>
                <a:lnTo>
                  <a:pt x="11480712" y="0"/>
                </a:lnTo>
                <a:lnTo>
                  <a:pt x="11480712" y="3241568"/>
                </a:lnTo>
                <a:lnTo>
                  <a:pt x="0" y="3241568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6B5E04D-55B7-61F8-CB57-ED3A3615C136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6481CC7C-22EB-4822-85A0-684ECADF8EB7}" type="datetime1">
              <a:rPr lang="en-US" smtClean="0"/>
              <a:t>2/20/2026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D6E1A97-8099-C1AE-8DCF-1398B149F69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47D0202-2F14-70E4-E0E6-B71BE943FC44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2372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EE1F5B7-D747-60C2-BF71-FECB4904229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15000" y="2514600"/>
            <a:ext cx="6477000" cy="4343400"/>
          </a:xfrm>
          <a:custGeom>
            <a:avLst/>
            <a:gdLst>
              <a:gd name="connsiteX0" fmla="*/ 0 w 6477000"/>
              <a:gd name="connsiteY0" fmla="*/ 0 h 4343400"/>
              <a:gd name="connsiteX1" fmla="*/ 6477000 w 6477000"/>
              <a:gd name="connsiteY1" fmla="*/ 0 h 4343400"/>
              <a:gd name="connsiteX2" fmla="*/ 6477000 w 6477000"/>
              <a:gd name="connsiteY2" fmla="*/ 4343400 h 4343400"/>
              <a:gd name="connsiteX3" fmla="*/ 0 w 6477000"/>
              <a:gd name="connsiteY3" fmla="*/ 4343400 h 434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77000" h="4343400">
                <a:moveTo>
                  <a:pt x="0" y="0"/>
                </a:moveTo>
                <a:lnTo>
                  <a:pt x="6477000" y="0"/>
                </a:lnTo>
                <a:lnTo>
                  <a:pt x="6477000" y="4343400"/>
                </a:lnTo>
                <a:lnTo>
                  <a:pt x="0" y="43434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E3815824-61A5-13C0-260B-DB74711C85BC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324AE7C4-AEB0-4AFF-AA79-93141928528F}" type="datetime1">
              <a:rPr lang="en-US" smtClean="0"/>
              <a:t>2/20/2026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03C51534-5B9D-1F7B-084F-9152C354EE2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05696FB-2FEC-6319-ED95-89CA7BCD357A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3186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51885F-E7AD-5212-9B3E-53DC820149C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04800" y="304800"/>
            <a:ext cx="3676650" cy="6248400"/>
          </a:xfrm>
          <a:custGeom>
            <a:avLst/>
            <a:gdLst>
              <a:gd name="connsiteX0" fmla="*/ 0 w 3676650"/>
              <a:gd name="connsiteY0" fmla="*/ 0 h 6248400"/>
              <a:gd name="connsiteX1" fmla="*/ 3676650 w 3676650"/>
              <a:gd name="connsiteY1" fmla="*/ 0 h 6248400"/>
              <a:gd name="connsiteX2" fmla="*/ 3676650 w 3676650"/>
              <a:gd name="connsiteY2" fmla="*/ 6248400 h 6248400"/>
              <a:gd name="connsiteX3" fmla="*/ 0 w 3676650"/>
              <a:gd name="connsiteY3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76650" h="6248400">
                <a:moveTo>
                  <a:pt x="0" y="0"/>
                </a:moveTo>
                <a:lnTo>
                  <a:pt x="3676650" y="0"/>
                </a:lnTo>
                <a:lnTo>
                  <a:pt x="3676650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B028488-35F0-0789-9193-7542A25E9092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D0A3511A-DA06-4AF9-AF0E-2D090B85B01E}" type="datetime1">
              <a:rPr lang="en-US" smtClean="0"/>
              <a:t>2/20/2026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CBBBB65E-B6E1-221C-1BA4-5A0ED92A47C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15CEA7E-BABE-BC4E-6C1C-E37050A2BC47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96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6BEE7BBB-DAAF-4793-B141-657A945A0499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838201" y="1626781"/>
            <a:ext cx="5257800" cy="4021544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NL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7B214E9-203C-4D1C-9AA5-A092C4B7308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400800" y="1626781"/>
            <a:ext cx="4953000" cy="4021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L"/>
          </a:p>
        </p:txBody>
      </p:sp>
      <p:sp>
        <p:nvSpPr>
          <p:cNvPr id="5" name="Slide Number Placeholder 11">
            <a:extLst>
              <a:ext uri="{FF2B5EF4-FFF2-40B4-BE49-F238E27FC236}">
                <a16:creationId xmlns:a16="http://schemas.microsoft.com/office/drawing/2014/main" id="{74396248-687C-4689-840F-7D6E7C7FF0A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Placeholder 1">
            <a:extLst>
              <a:ext uri="{FF2B5EF4-FFF2-40B4-BE49-F238E27FC236}">
                <a16:creationId xmlns:a16="http://schemas.microsoft.com/office/drawing/2014/main" id="{2B86DF21-CAA0-42BC-B113-6CE4B2CD3BB4}"/>
              </a:ext>
            </a:extLst>
          </p:cNvPr>
          <p:cNvSpPr>
            <a:spLocks noGrp="1" noChangeArrowheads="1"/>
          </p:cNvSpPr>
          <p:nvPr>
            <p:ph type="title" hasCustomPrompt="1"/>
          </p:nvPr>
        </p:nvSpPr>
        <p:spPr bwMode="auto">
          <a:xfrm>
            <a:off x="838200" y="510362"/>
            <a:ext cx="10515600" cy="914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NL"/>
              <a:t>Click to edit title</a:t>
            </a:r>
            <a:endParaRPr lang="en-NL" altLang="en-NL"/>
          </a:p>
        </p:txBody>
      </p:sp>
    </p:spTree>
    <p:extLst>
      <p:ext uri="{BB962C8B-B14F-4D97-AF65-F5344CB8AC3E}">
        <p14:creationId xmlns:p14="http://schemas.microsoft.com/office/powerpoint/2010/main" val="17470410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3FF2C3-AF53-4F5D-9E7A-101A87FBD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8BE0-029C-48A5-A630-693D7B2AFAC3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0FCEB9-929F-41CB-839B-958B2EB54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ECFD99-FAC9-4F2C-AB3E-738D3B32B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1008FA4-07F9-4B22-A0F3-ADA5D293060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823200" y="0"/>
            <a:ext cx="4368800" cy="6261100"/>
          </a:xfrm>
          <a:custGeom>
            <a:avLst/>
            <a:gdLst>
              <a:gd name="connsiteX0" fmla="*/ 0 w 4368800"/>
              <a:gd name="connsiteY0" fmla="*/ 0 h 4494775"/>
              <a:gd name="connsiteX1" fmla="*/ 4368800 w 4368800"/>
              <a:gd name="connsiteY1" fmla="*/ 0 h 4494775"/>
              <a:gd name="connsiteX2" fmla="*/ 4368800 w 4368800"/>
              <a:gd name="connsiteY2" fmla="*/ 4494775 h 4494775"/>
              <a:gd name="connsiteX3" fmla="*/ 0 w 4368800"/>
              <a:gd name="connsiteY3" fmla="*/ 4494775 h 4494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8800" h="4494775">
                <a:moveTo>
                  <a:pt x="0" y="0"/>
                </a:moveTo>
                <a:lnTo>
                  <a:pt x="4368800" y="0"/>
                </a:lnTo>
                <a:lnTo>
                  <a:pt x="4368800" y="4494775"/>
                </a:lnTo>
                <a:lnTo>
                  <a:pt x="0" y="4494775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8760235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App fea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4009182" y="1021035"/>
            <a:ext cx="4195862" cy="2640305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>
            <a:normAutofit/>
          </a:bodyPr>
          <a:lstStyle>
            <a:lvl1pPr marL="0" indent="0">
              <a:buNone/>
              <a:defRPr sz="1200" b="0" i="0">
                <a:ln>
                  <a:noFill/>
                </a:ln>
                <a:solidFill>
                  <a:schemeClr val="tx2"/>
                </a:solidFill>
                <a:latin typeface="Roboto Regular" charset="0"/>
                <a:ea typeface="Roboto Regular" charset="0"/>
                <a:cs typeface="Roboto Regular" charset="0"/>
              </a:defRPr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751691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11">
            <a:extLst>
              <a:ext uri="{FF2B5EF4-FFF2-40B4-BE49-F238E27FC236}">
                <a16:creationId xmlns:a16="http://schemas.microsoft.com/office/drawing/2014/main" id="{A087329E-83C4-4642-BB28-254F38D58919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9548CAC9-C6BE-43F6-958E-E17AD5AAF431}"/>
              </a:ext>
            </a:extLst>
          </p:cNvPr>
          <p:cNvSpPr>
            <a:spLocks noGrp="1" noChangeArrowheads="1"/>
          </p:cNvSpPr>
          <p:nvPr>
            <p:ph type="title" hasCustomPrompt="1"/>
          </p:nvPr>
        </p:nvSpPr>
        <p:spPr bwMode="auto">
          <a:xfrm>
            <a:off x="838200" y="510362"/>
            <a:ext cx="10515600" cy="914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 lvl="0"/>
            <a:r>
              <a:rPr lang="en-US" altLang="en-NL"/>
              <a:t>Click to edit title</a:t>
            </a:r>
            <a:endParaRPr lang="en-NL" altLang="en-NL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F3B4895-DFAD-4DFB-A200-B09FED8D9714}"/>
              </a:ext>
            </a:extLst>
          </p:cNvPr>
          <p:cNvSpPr>
            <a:spLocks noGrp="1" noChangeArrowheads="1"/>
          </p:cNvSpPr>
          <p:nvPr>
            <p:ph idx="1" hasCustomPrompt="1"/>
          </p:nvPr>
        </p:nvSpPr>
        <p:spPr bwMode="auto">
          <a:xfrm>
            <a:off x="838200" y="1612974"/>
            <a:ext cx="10515600" cy="417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 lvl="0"/>
            <a:r>
              <a:rPr lang="en-US" altLang="en-NL"/>
              <a:t>Edit text styles</a:t>
            </a:r>
          </a:p>
          <a:p>
            <a:pPr lvl="1"/>
            <a:r>
              <a:rPr lang="en-US" altLang="en-NL"/>
              <a:t>Second level</a:t>
            </a:r>
          </a:p>
          <a:p>
            <a:pPr lvl="2"/>
            <a:r>
              <a:rPr lang="en-US" altLang="en-NL"/>
              <a:t>Third level</a:t>
            </a:r>
          </a:p>
          <a:p>
            <a:pPr lvl="3"/>
            <a:r>
              <a:rPr lang="en-US" altLang="en-NL"/>
              <a:t>Fourth level</a:t>
            </a:r>
          </a:p>
          <a:p>
            <a:pPr lvl="4"/>
            <a:r>
              <a:rPr lang="en-US" altLang="en-NL"/>
              <a:t>Fifth level</a:t>
            </a:r>
            <a:endParaRPr lang="en-NL" altLang="en-NL"/>
          </a:p>
        </p:txBody>
      </p:sp>
    </p:spTree>
    <p:extLst>
      <p:ext uri="{BB962C8B-B14F-4D97-AF65-F5344CB8AC3E}">
        <p14:creationId xmlns:p14="http://schemas.microsoft.com/office/powerpoint/2010/main" val="36992903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App fea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4009182" y="1021035"/>
            <a:ext cx="4195862" cy="2640305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>
            <a:normAutofit/>
          </a:bodyPr>
          <a:lstStyle>
            <a:lvl1pPr marL="0" indent="0">
              <a:buNone/>
              <a:defRPr sz="1200" b="0" i="0">
                <a:ln>
                  <a:noFill/>
                </a:ln>
                <a:solidFill>
                  <a:schemeClr val="tx2"/>
                </a:solidFill>
                <a:latin typeface="Roboto Regular" charset="0"/>
                <a:ea typeface="Roboto Regular" charset="0"/>
                <a:cs typeface="Roboto Regular" charset="0"/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21FA16-CA57-504E-7AFD-C94181378D5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A697AC3-35B8-43D2-9532-148BD6733F21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C2F5BD-87E0-BF45-1AF5-4DC970F12E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C0985D-FC77-9906-842F-40BC1FB0AAA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8746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4D7ECB-D353-70E8-FBFB-D1D2C61F6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EDF8-45CD-4F12-8D22-09FA3208D274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69A2D3-562C-226E-AD87-1F324884F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50528A-FC0A-D8E9-A796-305E74E01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020D39F-0E6B-55F9-1CF0-070454629A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6049" y="1308371"/>
            <a:ext cx="3120737" cy="4843049"/>
          </a:xfrm>
          <a:custGeom>
            <a:avLst/>
            <a:gdLst>
              <a:gd name="connsiteX0" fmla="*/ 0 w 3120737"/>
              <a:gd name="connsiteY0" fmla="*/ 0 h 4843049"/>
              <a:gd name="connsiteX1" fmla="*/ 3120737 w 3120737"/>
              <a:gd name="connsiteY1" fmla="*/ 0 h 4843049"/>
              <a:gd name="connsiteX2" fmla="*/ 3120737 w 3120737"/>
              <a:gd name="connsiteY2" fmla="*/ 4843049 h 4843049"/>
              <a:gd name="connsiteX3" fmla="*/ 0 w 3120737"/>
              <a:gd name="connsiteY3" fmla="*/ 4843049 h 484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20737" h="4843049">
                <a:moveTo>
                  <a:pt x="0" y="0"/>
                </a:moveTo>
                <a:lnTo>
                  <a:pt x="3120737" y="0"/>
                </a:lnTo>
                <a:lnTo>
                  <a:pt x="3120737" y="4843049"/>
                </a:lnTo>
                <a:lnTo>
                  <a:pt x="0" y="4843049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3929407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3EF4CF06-EB73-B84E-9E92-68C13B983F9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8E29B7FB-0FC1-404E-BD86-F6ED5D3B1D0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Afbeelding 7">
            <a:extLst>
              <a:ext uri="{FF2B5EF4-FFF2-40B4-BE49-F238E27FC236}">
                <a16:creationId xmlns:a16="http://schemas.microsoft.com/office/drawing/2014/main" id="{41AF01CC-D326-C04A-9535-5C35D583AB2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6861" y="-810908"/>
            <a:ext cx="15264220" cy="8586123"/>
          </a:xfrm>
          <a:prstGeom prst="rect">
            <a:avLst/>
          </a:prstGeom>
        </p:spPr>
      </p:pic>
      <p:pic>
        <p:nvPicPr>
          <p:cNvPr id="14" name="Afbeelding 13">
            <a:extLst>
              <a:ext uri="{FF2B5EF4-FFF2-40B4-BE49-F238E27FC236}">
                <a16:creationId xmlns:a16="http://schemas.microsoft.com/office/drawing/2014/main" id="{2EEF3849-49E7-3E48-9647-1A15A88BFF3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84" y="4402872"/>
            <a:ext cx="6443992" cy="1557667"/>
          </a:xfrm>
          <a:prstGeom prst="rect">
            <a:avLst/>
          </a:prstGeom>
        </p:spPr>
      </p:pic>
      <p:pic>
        <p:nvPicPr>
          <p:cNvPr id="10" name="Afbeelding 9">
            <a:extLst>
              <a:ext uri="{FF2B5EF4-FFF2-40B4-BE49-F238E27FC236}">
                <a16:creationId xmlns:a16="http://schemas.microsoft.com/office/drawing/2014/main" id="{39609AEA-F7EB-7312-948E-5A1797CA4B6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44" y="5290457"/>
            <a:ext cx="5013446" cy="1447733"/>
          </a:xfrm>
          <a:prstGeom prst="rect">
            <a:avLst/>
          </a:prstGeom>
        </p:spPr>
      </p:pic>
      <p:pic>
        <p:nvPicPr>
          <p:cNvPr id="13" name="Afbeelding 12" descr="Afbeelding met koe, staand, zoogdier, kijken&#10;&#10;Automatisch gegenereerde beschrijving">
            <a:extLst>
              <a:ext uri="{FF2B5EF4-FFF2-40B4-BE49-F238E27FC236}">
                <a16:creationId xmlns:a16="http://schemas.microsoft.com/office/drawing/2014/main" id="{C6BF105A-9D4C-2E2A-8A13-5079D39B3833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774" y="-135704"/>
            <a:ext cx="10623550" cy="6597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1525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Achtergrond_RGB_klein.jpg" descr="Achtergrond_RGB_klein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51394" y="-85924"/>
            <a:ext cx="12294852" cy="7029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5" name="00 LG CowManager WIT.png" descr="00 LG CowManager WIT.pn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61188" y="5838463"/>
            <a:ext cx="1307739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Dianummer">
            <a:extLst>
              <a:ext uri="{FF2B5EF4-FFF2-40B4-BE49-F238E27FC236}">
                <a16:creationId xmlns:a16="http://schemas.microsoft.com/office/drawing/2014/main" id="{A9531333-B385-9194-76DF-F4016AEE64E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20"/>
            <a:ext cx="510067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chemeClr val="bg1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EB62D99-4703-BA1B-64D8-C4C7D41C6BD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36241" y="1948292"/>
            <a:ext cx="2416710" cy="3914626"/>
          </a:xfrm>
          <a:custGeom>
            <a:avLst/>
            <a:gdLst>
              <a:gd name="connsiteX0" fmla="*/ 203390 w 2416710"/>
              <a:gd name="connsiteY0" fmla="*/ 0 h 3914626"/>
              <a:gd name="connsiteX1" fmla="*/ 2213320 w 2416710"/>
              <a:gd name="connsiteY1" fmla="*/ 0 h 3914626"/>
              <a:gd name="connsiteX2" fmla="*/ 2416710 w 2416710"/>
              <a:gd name="connsiteY2" fmla="*/ 203390 h 3914626"/>
              <a:gd name="connsiteX3" fmla="*/ 2416710 w 2416710"/>
              <a:gd name="connsiteY3" fmla="*/ 3711236 h 3914626"/>
              <a:gd name="connsiteX4" fmla="*/ 2213320 w 2416710"/>
              <a:gd name="connsiteY4" fmla="*/ 3914626 h 3914626"/>
              <a:gd name="connsiteX5" fmla="*/ 203390 w 2416710"/>
              <a:gd name="connsiteY5" fmla="*/ 3914626 h 3914626"/>
              <a:gd name="connsiteX6" fmla="*/ 0 w 2416710"/>
              <a:gd name="connsiteY6" fmla="*/ 3711236 h 3914626"/>
              <a:gd name="connsiteX7" fmla="*/ 0 w 2416710"/>
              <a:gd name="connsiteY7" fmla="*/ 203390 h 3914626"/>
              <a:gd name="connsiteX8" fmla="*/ 203390 w 2416710"/>
              <a:gd name="connsiteY8" fmla="*/ 0 h 3914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16710" h="3914626">
                <a:moveTo>
                  <a:pt x="203390" y="0"/>
                </a:moveTo>
                <a:lnTo>
                  <a:pt x="2213320" y="0"/>
                </a:lnTo>
                <a:cubicBezTo>
                  <a:pt x="2325649" y="0"/>
                  <a:pt x="2416710" y="91061"/>
                  <a:pt x="2416710" y="203390"/>
                </a:cubicBezTo>
                <a:lnTo>
                  <a:pt x="2416710" y="3711236"/>
                </a:lnTo>
                <a:cubicBezTo>
                  <a:pt x="2416710" y="3823565"/>
                  <a:pt x="2325649" y="3914626"/>
                  <a:pt x="2213320" y="3914626"/>
                </a:cubicBezTo>
                <a:lnTo>
                  <a:pt x="203390" y="3914626"/>
                </a:lnTo>
                <a:cubicBezTo>
                  <a:pt x="91061" y="3914626"/>
                  <a:pt x="0" y="3823565"/>
                  <a:pt x="0" y="3711236"/>
                </a:cubicBezTo>
                <a:lnTo>
                  <a:pt x="0" y="203390"/>
                </a:lnTo>
                <a:cubicBezTo>
                  <a:pt x="0" y="91061"/>
                  <a:pt x="91061" y="0"/>
                  <a:pt x="20339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8513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9C93C-A2CA-4CAE-9A36-1CE8E925998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 7">
            <a:extLst>
              <a:ext uri="{FF2B5EF4-FFF2-40B4-BE49-F238E27FC236}">
                <a16:creationId xmlns:a16="http://schemas.microsoft.com/office/drawing/2014/main" id="{0042D498-3314-31C2-B191-0AE7F7B40E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56365" y="1284610"/>
            <a:ext cx="2553069" cy="4911765"/>
          </a:xfrm>
          <a:custGeom>
            <a:avLst/>
            <a:gdLst>
              <a:gd name="connsiteX0" fmla="*/ 52976 w 2553069"/>
              <a:gd name="connsiteY0" fmla="*/ 0 h 4911765"/>
              <a:gd name="connsiteX1" fmla="*/ 2500093 w 2553069"/>
              <a:gd name="connsiteY1" fmla="*/ 0 h 4911765"/>
              <a:gd name="connsiteX2" fmla="*/ 2553069 w 2553069"/>
              <a:gd name="connsiteY2" fmla="*/ 52976 h 4911765"/>
              <a:gd name="connsiteX3" fmla="*/ 2553069 w 2553069"/>
              <a:gd name="connsiteY3" fmla="*/ 4858789 h 4911765"/>
              <a:gd name="connsiteX4" fmla="*/ 2500093 w 2553069"/>
              <a:gd name="connsiteY4" fmla="*/ 4911765 h 4911765"/>
              <a:gd name="connsiteX5" fmla="*/ 52976 w 2553069"/>
              <a:gd name="connsiteY5" fmla="*/ 4911765 h 4911765"/>
              <a:gd name="connsiteX6" fmla="*/ 0 w 2553069"/>
              <a:gd name="connsiteY6" fmla="*/ 4858789 h 4911765"/>
              <a:gd name="connsiteX7" fmla="*/ 0 w 2553069"/>
              <a:gd name="connsiteY7" fmla="*/ 52976 h 4911765"/>
              <a:gd name="connsiteX8" fmla="*/ 52976 w 2553069"/>
              <a:gd name="connsiteY8" fmla="*/ 0 h 4911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53069" h="4911765">
                <a:moveTo>
                  <a:pt x="52976" y="0"/>
                </a:moveTo>
                <a:lnTo>
                  <a:pt x="2500093" y="0"/>
                </a:lnTo>
                <a:cubicBezTo>
                  <a:pt x="2529351" y="0"/>
                  <a:pt x="2553069" y="23718"/>
                  <a:pt x="2553069" y="52976"/>
                </a:cubicBezTo>
                <a:lnTo>
                  <a:pt x="2553069" y="4858789"/>
                </a:lnTo>
                <a:cubicBezTo>
                  <a:pt x="2553069" y="4888047"/>
                  <a:pt x="2529351" y="4911765"/>
                  <a:pt x="2500093" y="4911765"/>
                </a:cubicBezTo>
                <a:lnTo>
                  <a:pt x="52976" y="4911765"/>
                </a:lnTo>
                <a:cubicBezTo>
                  <a:pt x="23718" y="4911765"/>
                  <a:pt x="0" y="4888047"/>
                  <a:pt x="0" y="4858789"/>
                </a:cubicBezTo>
                <a:lnTo>
                  <a:pt x="0" y="52976"/>
                </a:lnTo>
                <a:cubicBezTo>
                  <a:pt x="0" y="23718"/>
                  <a:pt x="23718" y="0"/>
                  <a:pt x="52976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9635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64181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55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9" name="Dianummer">
            <a:extLst>
              <a:ext uri="{FF2B5EF4-FFF2-40B4-BE49-F238E27FC236}">
                <a16:creationId xmlns:a16="http://schemas.microsoft.com/office/drawing/2014/main" id="{9E87F782-2979-05E8-D288-5CF1A6D253AF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AF307528-69E0-4067-956B-AFA71CC3CD98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635564286"/>
      </p:ext>
    </p:extLst>
  </p:cSld>
  <p:clrMapOvr>
    <a:masterClrMapping/>
  </p:clrMapOvr>
  <p:transition spd="med"/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1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chaal salade met gebakken rijst, gekookte eieren en eetstokjes"/>
          <p:cNvSpPr>
            <a:spLocks noGrp="1"/>
          </p:cNvSpPr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pic>
        <p:nvPicPr>
          <p:cNvPr id="152" name="00 LG CowManager WIT.png" descr="00 LG CowManager WI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  <a:effectLst>
            <a:outerShdw blurRad="419100" dist="25400" dir="5400000" rotWithShape="0">
              <a:srgbClr val="000000">
                <a:alpha val="90347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51545271"/>
      </p:ext>
    </p:extLst>
  </p:cSld>
  <p:clrMapOvr>
    <a:masterClrMapping/>
  </p:clrMapOvr>
  <p:transition spd="med"/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Achtergrond_RGB_klein.jpg" descr="Achtergrond_RGB_klein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51394" y="-85924"/>
            <a:ext cx="12294852" cy="7029901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Dianummer">
            <a:extLst>
              <a:ext uri="{FF2B5EF4-FFF2-40B4-BE49-F238E27FC236}">
                <a16:creationId xmlns:a16="http://schemas.microsoft.com/office/drawing/2014/main" id="{A9531333-B385-9194-76DF-F4016AEE64E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20"/>
            <a:ext cx="510067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chemeClr val="bg1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9302419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>
            <a:extLst>
              <a:ext uri="{FF2B5EF4-FFF2-40B4-BE49-F238E27FC236}">
                <a16:creationId xmlns:a16="http://schemas.microsoft.com/office/drawing/2014/main" id="{153CCC85-D935-6FBA-5D54-73498572AAE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27172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00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8" name="Dianummer">
            <a:extLst>
              <a:ext uri="{FF2B5EF4-FFF2-40B4-BE49-F238E27FC236}">
                <a16:creationId xmlns:a16="http://schemas.microsoft.com/office/drawing/2014/main" id="{DF7DB8EB-0294-345B-7967-0E4E710BB465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752969285"/>
      </p:ext>
    </p:extLst>
  </p:cSld>
  <p:clrMapOvr>
    <a:masterClrMapping/>
  </p:clrMapOvr>
  <p:transition spd="med"/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Achtergrond_RGB_klein.jpg" descr="Achtergrond_RGB_klein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51394" y="-85924"/>
            <a:ext cx="12294852" cy="7029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5" name="00 LG CowManager WIT.png" descr="00 LG CowManager WIT.pn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61188" y="5838463"/>
            <a:ext cx="1307739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Dianummer">
            <a:extLst>
              <a:ext uri="{FF2B5EF4-FFF2-40B4-BE49-F238E27FC236}">
                <a16:creationId xmlns:a16="http://schemas.microsoft.com/office/drawing/2014/main" id="{A9531333-B385-9194-76DF-F4016AEE64E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20"/>
            <a:ext cx="510067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chemeClr val="bg1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  <p:sp>
        <p:nvSpPr>
          <p:cNvPr id="2" name="Picture Placeholder 4">
            <a:extLst>
              <a:ext uri="{FF2B5EF4-FFF2-40B4-BE49-F238E27FC236}">
                <a16:creationId xmlns:a16="http://schemas.microsoft.com/office/drawing/2014/main" id="{E28BDCF9-BB41-2078-013A-876E5ECECA7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65647" y="504330"/>
            <a:ext cx="3060704" cy="3060701"/>
          </a:xfrm>
          <a:custGeom>
            <a:avLst/>
            <a:gdLst>
              <a:gd name="connsiteX0" fmla="*/ 1530352 w 3060704"/>
              <a:gd name="connsiteY0" fmla="*/ 0 h 3060701"/>
              <a:gd name="connsiteX1" fmla="*/ 3060704 w 3060704"/>
              <a:gd name="connsiteY1" fmla="*/ 1530350 h 3060701"/>
              <a:gd name="connsiteX2" fmla="*/ 1530352 w 3060704"/>
              <a:gd name="connsiteY2" fmla="*/ 3060701 h 3060701"/>
              <a:gd name="connsiteX3" fmla="*/ 0 w 3060704"/>
              <a:gd name="connsiteY3" fmla="*/ 1530350 h 3060701"/>
              <a:gd name="connsiteX4" fmla="*/ 1530352 w 3060704"/>
              <a:gd name="connsiteY4" fmla="*/ 0 h 3060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60704" h="3060701">
                <a:moveTo>
                  <a:pt x="1530352" y="0"/>
                </a:moveTo>
                <a:cubicBezTo>
                  <a:pt x="2375542" y="0"/>
                  <a:pt x="3060704" y="685161"/>
                  <a:pt x="3060704" y="1530350"/>
                </a:cubicBezTo>
                <a:cubicBezTo>
                  <a:pt x="3060704" y="2375540"/>
                  <a:pt x="2375542" y="3060701"/>
                  <a:pt x="1530352" y="3060701"/>
                </a:cubicBezTo>
                <a:cubicBezTo>
                  <a:pt x="685162" y="3060701"/>
                  <a:pt x="0" y="2375540"/>
                  <a:pt x="0" y="1530350"/>
                </a:cubicBezTo>
                <a:cubicBezTo>
                  <a:pt x="0" y="685161"/>
                  <a:pt x="685162" y="0"/>
                  <a:pt x="153035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1476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Achtergrond_RGB_klein.jpg" descr="Achtergrond_RGB_klein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51394" y="-85924"/>
            <a:ext cx="12294852" cy="7029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5" name="00 LG CowManager WIT.png" descr="00 LG CowManager WIT.pn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61188" y="5838463"/>
            <a:ext cx="1307739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Dianummer">
            <a:extLst>
              <a:ext uri="{FF2B5EF4-FFF2-40B4-BE49-F238E27FC236}">
                <a16:creationId xmlns:a16="http://schemas.microsoft.com/office/drawing/2014/main" id="{A9531333-B385-9194-76DF-F4016AEE64E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20"/>
            <a:ext cx="510067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chemeClr val="bg1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AA629487-09A0-4488-2927-945C112E7DF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953710" y="1300136"/>
            <a:ext cx="3780620" cy="3780618"/>
          </a:xfrm>
          <a:custGeom>
            <a:avLst/>
            <a:gdLst>
              <a:gd name="connsiteX0" fmla="*/ 1890310 w 3780620"/>
              <a:gd name="connsiteY0" fmla="*/ 0 h 3780618"/>
              <a:gd name="connsiteX1" fmla="*/ 3780620 w 3780620"/>
              <a:gd name="connsiteY1" fmla="*/ 1890309 h 3780618"/>
              <a:gd name="connsiteX2" fmla="*/ 1890310 w 3780620"/>
              <a:gd name="connsiteY2" fmla="*/ 3780618 h 3780618"/>
              <a:gd name="connsiteX3" fmla="*/ 0 w 3780620"/>
              <a:gd name="connsiteY3" fmla="*/ 1890309 h 3780618"/>
              <a:gd name="connsiteX4" fmla="*/ 1890310 w 3780620"/>
              <a:gd name="connsiteY4" fmla="*/ 0 h 3780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80620" h="3780618">
                <a:moveTo>
                  <a:pt x="1890310" y="0"/>
                </a:moveTo>
                <a:cubicBezTo>
                  <a:pt x="2934299" y="0"/>
                  <a:pt x="3780620" y="846320"/>
                  <a:pt x="3780620" y="1890309"/>
                </a:cubicBezTo>
                <a:cubicBezTo>
                  <a:pt x="3780620" y="2934298"/>
                  <a:pt x="2934299" y="3780618"/>
                  <a:pt x="1890310" y="3780618"/>
                </a:cubicBezTo>
                <a:cubicBezTo>
                  <a:pt x="846321" y="3780618"/>
                  <a:pt x="0" y="2934298"/>
                  <a:pt x="0" y="1890309"/>
                </a:cubicBezTo>
                <a:cubicBezTo>
                  <a:pt x="0" y="846320"/>
                  <a:pt x="846321" y="0"/>
                  <a:pt x="189031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8057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9C93C-A2CA-4CAE-9A36-1CE8E925998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1608F62-7CFA-7C4F-B045-948C5B82258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41520" y="0"/>
            <a:ext cx="3108960" cy="6858000"/>
          </a:xfrm>
          <a:custGeom>
            <a:avLst/>
            <a:gdLst>
              <a:gd name="connsiteX0" fmla="*/ 0 w 3108960"/>
              <a:gd name="connsiteY0" fmla="*/ 0 h 6858000"/>
              <a:gd name="connsiteX1" fmla="*/ 3108960 w 3108960"/>
              <a:gd name="connsiteY1" fmla="*/ 0 h 6858000"/>
              <a:gd name="connsiteX2" fmla="*/ 3108960 w 3108960"/>
              <a:gd name="connsiteY2" fmla="*/ 6858000 h 6858000"/>
              <a:gd name="connsiteX3" fmla="*/ 0 w 310896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08960" h="6858000">
                <a:moveTo>
                  <a:pt x="0" y="0"/>
                </a:moveTo>
                <a:lnTo>
                  <a:pt x="3108960" y="0"/>
                </a:lnTo>
                <a:lnTo>
                  <a:pt x="310896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0966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Achtergrond_RGB_klein.jpg" descr="Achtergrond_RGB_klein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51394" y="-85924"/>
            <a:ext cx="12294852" cy="7029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5" name="00 LG CowManager WIT.png" descr="00 LG CowManager WIT.pn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61188" y="5838463"/>
            <a:ext cx="1307739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28" name="SUBTITLE"/>
          <p:cNvSpPr txBox="1">
            <a:spLocks noGrp="1"/>
          </p:cNvSpPr>
          <p:nvPr>
            <p:ph type="body" sz="quarter" idx="22"/>
          </p:nvPr>
        </p:nvSpPr>
        <p:spPr>
          <a:xfrm>
            <a:off x="603851" y="3421152"/>
            <a:ext cx="10984311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284805">
              <a:lnSpc>
                <a:spcPct val="100000"/>
              </a:lnSpc>
              <a:spcBef>
                <a:spcPts val="0"/>
              </a:spcBef>
              <a:buSzTx/>
              <a:buNone/>
              <a:defRPr sz="1200">
                <a:solidFill>
                  <a:schemeClr val="bg1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HAPTER">
            <a:extLst>
              <a:ext uri="{FF2B5EF4-FFF2-40B4-BE49-F238E27FC236}">
                <a16:creationId xmlns:a16="http://schemas.microsoft.com/office/drawing/2014/main" id="{7D11E2EE-DD0F-C346-868B-969B86CBA7B5}"/>
              </a:ext>
            </a:extLst>
          </p:cNvPr>
          <p:cNvSpPr txBox="1">
            <a:spLocks noGrp="1"/>
          </p:cNvSpPr>
          <p:nvPr>
            <p:ph type="body" sz="half" idx="21" hasCustomPrompt="1"/>
          </p:nvPr>
        </p:nvSpPr>
        <p:spPr>
          <a:xfrm>
            <a:off x="510119" y="2017064"/>
            <a:ext cx="9048403" cy="1201271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lnSpc>
                <a:spcPct val="70000"/>
              </a:lnSpc>
              <a:spcBef>
                <a:spcPts val="0"/>
              </a:spcBef>
              <a:buSzTx/>
              <a:buNone/>
              <a:defRPr sz="3600" cap="all" spc="-135">
                <a:solidFill>
                  <a:srgbClr val="FFFFFF"/>
                </a:solidFill>
                <a:effectLst>
                  <a:outerShdw blurRad="631685" dist="38100" dir="2700000" algn="tl" rotWithShape="0">
                    <a:prstClr val="black">
                      <a:alpha val="22354"/>
                    </a:prstClr>
                  </a:outerShdw>
                </a:effectLst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lang="nl-NL"/>
              <a:t>CHAPTER</a:t>
            </a:r>
            <a:endParaRPr/>
          </a:p>
        </p:txBody>
      </p:sp>
      <p:sp>
        <p:nvSpPr>
          <p:cNvPr id="9" name="Dianummer">
            <a:extLst>
              <a:ext uri="{FF2B5EF4-FFF2-40B4-BE49-F238E27FC236}">
                <a16:creationId xmlns:a16="http://schemas.microsoft.com/office/drawing/2014/main" id="{A9531333-B385-9194-76DF-F4016AEE64E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20"/>
            <a:ext cx="510067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chemeClr val="bg1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592876146"/>
      </p:ext>
    </p:extLst>
  </p:cSld>
  <p:clrMapOvr>
    <a:masterClrMapping/>
  </p:clrMapOvr>
  <p:transition spd="med"/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64181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55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9" name="Dianummer">
            <a:extLst>
              <a:ext uri="{FF2B5EF4-FFF2-40B4-BE49-F238E27FC236}">
                <a16:creationId xmlns:a16="http://schemas.microsoft.com/office/drawing/2014/main" id="{9E87F782-2979-05E8-D288-5CF1A6D253AF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AF307528-69E0-4067-956B-AFA71CC3CD98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25284243"/>
      </p:ext>
    </p:extLst>
  </p:cSld>
  <p:clrMapOvr>
    <a:masterClrMapping/>
  </p:clrMapOvr>
  <p:transition spd="med"/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F606D-A701-47C3-8E97-B51AA3FC9861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9184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4D2C6-FB7D-43D0-9A81-BE1D2F18487D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7143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CB37A-8F0C-47FF-A9BA-FFC77ADF38F3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4146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8D5A9-84CA-47E9-AB4E-3E1241FDD024}" type="datetime1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9632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4C6DB-1A7E-44E4-8B06-5CC87287C0F0}" type="datetime1">
              <a:rPr lang="en-US" smtClean="0"/>
              <a:t>2/20/2026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7091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015D0-9085-4F4D-8E8C-FEC45E3D492E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5385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1B688-5983-4546-94A9-E259A7D4EF3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E043554-CA9A-9232-64B4-BD0EF71CA3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-171"/>
            <a:ext cx="8241392" cy="6858171"/>
          </a:xfrm>
          <a:custGeom>
            <a:avLst/>
            <a:gdLst>
              <a:gd name="connsiteX0" fmla="*/ 4040382 w 16482783"/>
              <a:gd name="connsiteY0" fmla="*/ 0 h 13716342"/>
              <a:gd name="connsiteX1" fmla="*/ 9100457 w 16482783"/>
              <a:gd name="connsiteY1" fmla="*/ 7729199 h 13716342"/>
              <a:gd name="connsiteX2" fmla="*/ 10493829 w 16482783"/>
              <a:gd name="connsiteY2" fmla="*/ 5660913 h 13716342"/>
              <a:gd name="connsiteX3" fmla="*/ 16482783 w 16482783"/>
              <a:gd name="connsiteY3" fmla="*/ 13716342 h 13716342"/>
              <a:gd name="connsiteX4" fmla="*/ 0 w 16482783"/>
              <a:gd name="connsiteY4" fmla="*/ 13716342 h 13716342"/>
              <a:gd name="connsiteX5" fmla="*/ 0 w 16482783"/>
              <a:gd name="connsiteY5" fmla="*/ 342 h 13716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482783" h="13716342">
                <a:moveTo>
                  <a:pt x="4040382" y="0"/>
                </a:moveTo>
                <a:lnTo>
                  <a:pt x="9100457" y="7729199"/>
                </a:lnTo>
                <a:lnTo>
                  <a:pt x="10493829" y="5660913"/>
                </a:lnTo>
                <a:lnTo>
                  <a:pt x="16482783" y="13716342"/>
                </a:lnTo>
                <a:lnTo>
                  <a:pt x="0" y="13716342"/>
                </a:lnTo>
                <a:lnTo>
                  <a:pt x="0" y="34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9159395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813F-5ADB-4691-A260-1C4EAB97F1A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6010779-92C6-6A09-FBFD-0CB64748F09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23693" y="1066800"/>
            <a:ext cx="6345116" cy="2051539"/>
          </a:xfrm>
          <a:custGeom>
            <a:avLst/>
            <a:gdLst>
              <a:gd name="connsiteX0" fmla="*/ 0 w 12690231"/>
              <a:gd name="connsiteY0" fmla="*/ 0 h 4103077"/>
              <a:gd name="connsiteX1" fmla="*/ 12690231 w 12690231"/>
              <a:gd name="connsiteY1" fmla="*/ 0 h 4103077"/>
              <a:gd name="connsiteX2" fmla="*/ 12690231 w 12690231"/>
              <a:gd name="connsiteY2" fmla="*/ 4103077 h 4103077"/>
              <a:gd name="connsiteX3" fmla="*/ 0 w 12690231"/>
              <a:gd name="connsiteY3" fmla="*/ 4103077 h 4103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690231" h="4103077">
                <a:moveTo>
                  <a:pt x="0" y="0"/>
                </a:moveTo>
                <a:lnTo>
                  <a:pt x="12690231" y="0"/>
                </a:lnTo>
                <a:lnTo>
                  <a:pt x="12690231" y="4103077"/>
                </a:lnTo>
                <a:lnTo>
                  <a:pt x="0" y="410307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7227105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2A7D1-1A1A-4773-9243-85535C14B952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B20B833C-F704-214D-3567-7878F58B8EF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16629" y="1566704"/>
            <a:ext cx="3291456" cy="3291456"/>
          </a:xfrm>
          <a:custGeom>
            <a:avLst/>
            <a:gdLst>
              <a:gd name="connsiteX0" fmla="*/ 1645728 w 3291456"/>
              <a:gd name="connsiteY0" fmla="*/ 0 h 3291456"/>
              <a:gd name="connsiteX1" fmla="*/ 3291456 w 3291456"/>
              <a:gd name="connsiteY1" fmla="*/ 1645728 h 3291456"/>
              <a:gd name="connsiteX2" fmla="*/ 1645728 w 3291456"/>
              <a:gd name="connsiteY2" fmla="*/ 3291456 h 3291456"/>
              <a:gd name="connsiteX3" fmla="*/ 0 w 3291456"/>
              <a:gd name="connsiteY3" fmla="*/ 1645728 h 3291456"/>
              <a:gd name="connsiteX4" fmla="*/ 1645728 w 3291456"/>
              <a:gd name="connsiteY4" fmla="*/ 0 h 3291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1456" h="3291456">
                <a:moveTo>
                  <a:pt x="1645728" y="0"/>
                </a:moveTo>
                <a:cubicBezTo>
                  <a:pt x="2554638" y="0"/>
                  <a:pt x="3291456" y="736818"/>
                  <a:pt x="3291456" y="1645728"/>
                </a:cubicBezTo>
                <a:cubicBezTo>
                  <a:pt x="3291456" y="2554638"/>
                  <a:pt x="2554638" y="3291456"/>
                  <a:pt x="1645728" y="3291456"/>
                </a:cubicBezTo>
                <a:cubicBezTo>
                  <a:pt x="736818" y="3291456"/>
                  <a:pt x="0" y="2554638"/>
                  <a:pt x="0" y="1645728"/>
                </a:cubicBezTo>
                <a:cubicBezTo>
                  <a:pt x="0" y="736818"/>
                  <a:pt x="736818" y="0"/>
                  <a:pt x="164572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8868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2223A-2A16-492D-8215-F02CA851B5E6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37FCE0F-3CF5-0F27-8E8F-7C5B59DAB4D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888957"/>
            <a:ext cx="12192000" cy="1852863"/>
          </a:xfrm>
          <a:custGeom>
            <a:avLst/>
            <a:gdLst>
              <a:gd name="connsiteX0" fmla="*/ 0 w 12192000"/>
              <a:gd name="connsiteY0" fmla="*/ 0 h 1616242"/>
              <a:gd name="connsiteX1" fmla="*/ 12192000 w 12192000"/>
              <a:gd name="connsiteY1" fmla="*/ 0 h 1616242"/>
              <a:gd name="connsiteX2" fmla="*/ 12192000 w 12192000"/>
              <a:gd name="connsiteY2" fmla="*/ 1616242 h 1616242"/>
              <a:gd name="connsiteX3" fmla="*/ 0 w 12192000"/>
              <a:gd name="connsiteY3" fmla="*/ 1616242 h 1616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616242">
                <a:moveTo>
                  <a:pt x="0" y="0"/>
                </a:moveTo>
                <a:lnTo>
                  <a:pt x="12192000" y="0"/>
                </a:lnTo>
                <a:lnTo>
                  <a:pt x="12192000" y="1616242"/>
                </a:lnTo>
                <a:lnTo>
                  <a:pt x="0" y="161624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4944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9C93C-A2CA-4CAE-9A36-1CE8E925998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F6859A34-ABC3-3055-37E1-9EC6C7C6F95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36453" y="2853789"/>
            <a:ext cx="2310268" cy="2310268"/>
          </a:xfrm>
          <a:custGeom>
            <a:avLst/>
            <a:gdLst>
              <a:gd name="connsiteX0" fmla="*/ 1155134 w 2310268"/>
              <a:gd name="connsiteY0" fmla="*/ 0 h 2310268"/>
              <a:gd name="connsiteX1" fmla="*/ 2310268 w 2310268"/>
              <a:gd name="connsiteY1" fmla="*/ 1155134 h 2310268"/>
              <a:gd name="connsiteX2" fmla="*/ 1155134 w 2310268"/>
              <a:gd name="connsiteY2" fmla="*/ 2310268 h 2310268"/>
              <a:gd name="connsiteX3" fmla="*/ 0 w 2310268"/>
              <a:gd name="connsiteY3" fmla="*/ 1155134 h 2310268"/>
              <a:gd name="connsiteX4" fmla="*/ 1155134 w 2310268"/>
              <a:gd name="connsiteY4" fmla="*/ 0 h 23102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10268" h="2310268">
                <a:moveTo>
                  <a:pt x="1155134" y="0"/>
                </a:moveTo>
                <a:cubicBezTo>
                  <a:pt x="1793097" y="0"/>
                  <a:pt x="2310268" y="517171"/>
                  <a:pt x="2310268" y="1155134"/>
                </a:cubicBezTo>
                <a:cubicBezTo>
                  <a:pt x="2310268" y="1793097"/>
                  <a:pt x="1793097" y="2310268"/>
                  <a:pt x="1155134" y="2310268"/>
                </a:cubicBezTo>
                <a:cubicBezTo>
                  <a:pt x="517171" y="2310268"/>
                  <a:pt x="0" y="1793097"/>
                  <a:pt x="0" y="1155134"/>
                </a:cubicBezTo>
                <a:cubicBezTo>
                  <a:pt x="0" y="517171"/>
                  <a:pt x="517171" y="0"/>
                  <a:pt x="115513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6845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8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9C93C-A2CA-4CAE-9A36-1CE8E925998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0516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9C93C-A2CA-4CAE-9A36-1CE8E925998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139A6C4-B2A2-E3F4-DA98-2AA5FE4E51F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33340" y="2314438"/>
            <a:ext cx="3258356" cy="3258356"/>
          </a:xfrm>
          <a:custGeom>
            <a:avLst/>
            <a:gdLst>
              <a:gd name="connsiteX0" fmla="*/ 1629178 w 3258356"/>
              <a:gd name="connsiteY0" fmla="*/ 0 h 3258356"/>
              <a:gd name="connsiteX1" fmla="*/ 3258356 w 3258356"/>
              <a:gd name="connsiteY1" fmla="*/ 1629178 h 3258356"/>
              <a:gd name="connsiteX2" fmla="*/ 1629178 w 3258356"/>
              <a:gd name="connsiteY2" fmla="*/ 3258356 h 3258356"/>
              <a:gd name="connsiteX3" fmla="*/ 0 w 3258356"/>
              <a:gd name="connsiteY3" fmla="*/ 1629178 h 3258356"/>
              <a:gd name="connsiteX4" fmla="*/ 1629178 w 3258356"/>
              <a:gd name="connsiteY4" fmla="*/ 0 h 325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8356" h="3258356">
                <a:moveTo>
                  <a:pt x="1629178" y="0"/>
                </a:moveTo>
                <a:cubicBezTo>
                  <a:pt x="2528948" y="0"/>
                  <a:pt x="3258356" y="729408"/>
                  <a:pt x="3258356" y="1629178"/>
                </a:cubicBezTo>
                <a:cubicBezTo>
                  <a:pt x="3258356" y="2528948"/>
                  <a:pt x="2528948" y="3258356"/>
                  <a:pt x="1629178" y="3258356"/>
                </a:cubicBezTo>
                <a:cubicBezTo>
                  <a:pt x="729408" y="3258356"/>
                  <a:pt x="0" y="2528948"/>
                  <a:pt x="0" y="1629178"/>
                </a:cubicBezTo>
                <a:cubicBezTo>
                  <a:pt x="0" y="729408"/>
                  <a:pt x="729408" y="0"/>
                  <a:pt x="162917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3712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DB6A1-0A9C-47E4-800C-91197AA74736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B143A2F-2B06-131D-3751-E5CBEF5886D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42072" y="2624878"/>
            <a:ext cx="7649929" cy="4266989"/>
          </a:xfrm>
          <a:custGeom>
            <a:avLst/>
            <a:gdLst>
              <a:gd name="connsiteX0" fmla="*/ 4818505 w 7649929"/>
              <a:gd name="connsiteY0" fmla="*/ 0 h 4266989"/>
              <a:gd name="connsiteX1" fmla="*/ 7649929 w 7649929"/>
              <a:gd name="connsiteY1" fmla="*/ 3081255 h 4266989"/>
              <a:gd name="connsiteX2" fmla="*/ 7649929 w 7649929"/>
              <a:gd name="connsiteY2" fmla="*/ 4266989 h 4266989"/>
              <a:gd name="connsiteX3" fmla="*/ 5749574 w 7649929"/>
              <a:gd name="connsiteY3" fmla="*/ 4266989 h 4266989"/>
              <a:gd name="connsiteX4" fmla="*/ 4619717 w 7649929"/>
              <a:gd name="connsiteY4" fmla="*/ 3081201 h 4266989"/>
              <a:gd name="connsiteX5" fmla="*/ 3272999 w 7649929"/>
              <a:gd name="connsiteY5" fmla="*/ 4266989 h 4266989"/>
              <a:gd name="connsiteX6" fmla="*/ 0 w 7649929"/>
              <a:gd name="connsiteY6" fmla="*/ 4266989 h 426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649929" h="4266989">
                <a:moveTo>
                  <a:pt x="4818505" y="0"/>
                </a:moveTo>
                <a:lnTo>
                  <a:pt x="7649929" y="3081255"/>
                </a:lnTo>
                <a:lnTo>
                  <a:pt x="7649929" y="4266989"/>
                </a:lnTo>
                <a:lnTo>
                  <a:pt x="5749574" y="4266989"/>
                </a:lnTo>
                <a:lnTo>
                  <a:pt x="4619717" y="3081201"/>
                </a:lnTo>
                <a:lnTo>
                  <a:pt x="3272999" y="4266989"/>
                </a:lnTo>
                <a:lnTo>
                  <a:pt x="0" y="426698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4337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99B913-4070-311F-65BC-AF9BA4FBD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D364F-B89F-459C-9632-679E65C050CF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73D7C8-8353-6843-95E3-7626DD363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DB544C-1064-C23C-3097-18D228086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8A0AE2E-344D-CAE2-C059-AF6B64E4014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980977" cy="6858000"/>
          </a:xfrm>
          <a:custGeom>
            <a:avLst/>
            <a:gdLst>
              <a:gd name="connsiteX0" fmla="*/ 0 w 4980977"/>
              <a:gd name="connsiteY0" fmla="*/ 0 h 6858000"/>
              <a:gd name="connsiteX1" fmla="*/ 4980977 w 4980977"/>
              <a:gd name="connsiteY1" fmla="*/ 0 h 6858000"/>
              <a:gd name="connsiteX2" fmla="*/ 4980977 w 4980977"/>
              <a:gd name="connsiteY2" fmla="*/ 6858000 h 6858000"/>
              <a:gd name="connsiteX3" fmla="*/ 0 w 498097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80977" h="6858000">
                <a:moveTo>
                  <a:pt x="0" y="0"/>
                </a:moveTo>
                <a:lnTo>
                  <a:pt x="4980977" y="0"/>
                </a:lnTo>
                <a:lnTo>
                  <a:pt x="498097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613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AEE35A-02AB-013E-A16A-13F36ACFC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31B3F-8D76-47C4-A557-B309EB7E6602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F1F375-1955-CFAF-C61D-E7FB6D281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3BC7CD-879F-8D47-413A-BCEA232DF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6B669C0-5BC9-63B3-4A87-A2DE682823C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84894" y="0"/>
            <a:ext cx="5307106" cy="5307106"/>
          </a:xfrm>
          <a:custGeom>
            <a:avLst/>
            <a:gdLst>
              <a:gd name="connsiteX0" fmla="*/ 623301 w 5307106"/>
              <a:gd name="connsiteY0" fmla="*/ 0 h 5307106"/>
              <a:gd name="connsiteX1" fmla="*/ 5307106 w 5307106"/>
              <a:gd name="connsiteY1" fmla="*/ 0 h 5307106"/>
              <a:gd name="connsiteX2" fmla="*/ 5307106 w 5307106"/>
              <a:gd name="connsiteY2" fmla="*/ 4683806 h 5307106"/>
              <a:gd name="connsiteX3" fmla="*/ 5241360 w 5307106"/>
              <a:gd name="connsiteY3" fmla="*/ 4732970 h 5307106"/>
              <a:gd name="connsiteX4" fmla="*/ 3361765 w 5307106"/>
              <a:gd name="connsiteY4" fmla="*/ 5307106 h 5307106"/>
              <a:gd name="connsiteX5" fmla="*/ 0 w 5307106"/>
              <a:gd name="connsiteY5" fmla="*/ 1945341 h 5307106"/>
              <a:gd name="connsiteX6" fmla="*/ 574137 w 5307106"/>
              <a:gd name="connsiteY6" fmla="*/ 65746 h 5307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07106" h="5307106">
                <a:moveTo>
                  <a:pt x="623301" y="0"/>
                </a:moveTo>
                <a:lnTo>
                  <a:pt x="5307106" y="0"/>
                </a:lnTo>
                <a:lnTo>
                  <a:pt x="5307106" y="4683806"/>
                </a:lnTo>
                <a:lnTo>
                  <a:pt x="5241360" y="4732970"/>
                </a:lnTo>
                <a:cubicBezTo>
                  <a:pt x="4704819" y="5095450"/>
                  <a:pt x="4058010" y="5307106"/>
                  <a:pt x="3361765" y="5307106"/>
                </a:cubicBezTo>
                <a:cubicBezTo>
                  <a:pt x="1505113" y="5307106"/>
                  <a:pt x="0" y="3801993"/>
                  <a:pt x="0" y="1945341"/>
                </a:cubicBezTo>
                <a:cubicBezTo>
                  <a:pt x="0" y="1249097"/>
                  <a:pt x="211657" y="602287"/>
                  <a:pt x="574137" y="65746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0383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F86158-B65D-AEC3-B923-3E913F114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FD038-71DE-4554-95BF-33C0BBCFA1DC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D0D009-D4B4-87AD-A3C9-578772FA8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FE8134-362F-0E28-56CE-44F22F060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8477C11-A174-B6AA-F80E-2B34B8B528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918903" y="1843208"/>
            <a:ext cx="3171586" cy="3171586"/>
          </a:xfrm>
          <a:custGeom>
            <a:avLst/>
            <a:gdLst>
              <a:gd name="connsiteX0" fmla="*/ 1585793 w 3171586"/>
              <a:gd name="connsiteY0" fmla="*/ 0 h 3171586"/>
              <a:gd name="connsiteX1" fmla="*/ 3171586 w 3171586"/>
              <a:gd name="connsiteY1" fmla="*/ 1585793 h 3171586"/>
              <a:gd name="connsiteX2" fmla="*/ 1585793 w 3171586"/>
              <a:gd name="connsiteY2" fmla="*/ 3171586 h 3171586"/>
              <a:gd name="connsiteX3" fmla="*/ 0 w 3171586"/>
              <a:gd name="connsiteY3" fmla="*/ 1585793 h 3171586"/>
              <a:gd name="connsiteX4" fmla="*/ 1585793 w 3171586"/>
              <a:gd name="connsiteY4" fmla="*/ 0 h 3171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71586" h="3171586">
                <a:moveTo>
                  <a:pt x="1585793" y="0"/>
                </a:moveTo>
                <a:cubicBezTo>
                  <a:pt x="2461602" y="0"/>
                  <a:pt x="3171586" y="709984"/>
                  <a:pt x="3171586" y="1585793"/>
                </a:cubicBezTo>
                <a:cubicBezTo>
                  <a:pt x="3171586" y="2461602"/>
                  <a:pt x="2461602" y="3171586"/>
                  <a:pt x="1585793" y="3171586"/>
                </a:cubicBezTo>
                <a:cubicBezTo>
                  <a:pt x="709984" y="3171586"/>
                  <a:pt x="0" y="2461602"/>
                  <a:pt x="0" y="1585793"/>
                </a:cubicBezTo>
                <a:cubicBezTo>
                  <a:pt x="0" y="709984"/>
                  <a:pt x="709984" y="0"/>
                  <a:pt x="1585793" y="0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0709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4E96F4-3C95-E496-D583-97D87CB30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E4E8-BA68-48F5-9D54-B42F4A50A705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4AE1EB-D570-030D-D800-97781EDDB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F4BF67-298A-2247-6ED7-43924BDE7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DA19310-B0E5-7C58-D6D6-1489CBCB19F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282150" y="764997"/>
            <a:ext cx="2627827" cy="5328006"/>
          </a:xfrm>
          <a:custGeom>
            <a:avLst/>
            <a:gdLst>
              <a:gd name="connsiteX0" fmla="*/ 0 w 2627827"/>
              <a:gd name="connsiteY0" fmla="*/ 0 h 5328006"/>
              <a:gd name="connsiteX1" fmla="*/ 234476 w 2627827"/>
              <a:gd name="connsiteY1" fmla="*/ 11840 h 5328006"/>
              <a:gd name="connsiteX2" fmla="*/ 2627827 w 2627827"/>
              <a:gd name="connsiteY2" fmla="*/ 2664003 h 5328006"/>
              <a:gd name="connsiteX3" fmla="*/ 234476 w 2627827"/>
              <a:gd name="connsiteY3" fmla="*/ 5316166 h 5328006"/>
              <a:gd name="connsiteX4" fmla="*/ 0 w 2627827"/>
              <a:gd name="connsiteY4" fmla="*/ 5328006 h 5328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27827" h="5328006">
                <a:moveTo>
                  <a:pt x="0" y="0"/>
                </a:moveTo>
                <a:lnTo>
                  <a:pt x="234476" y="11840"/>
                </a:lnTo>
                <a:cubicBezTo>
                  <a:pt x="1578786" y="148362"/>
                  <a:pt x="2627827" y="1283674"/>
                  <a:pt x="2627827" y="2664003"/>
                </a:cubicBezTo>
                <a:cubicBezTo>
                  <a:pt x="2627827" y="4044332"/>
                  <a:pt x="1578786" y="5179644"/>
                  <a:pt x="234476" y="5316166"/>
                </a:cubicBezTo>
                <a:lnTo>
                  <a:pt x="0" y="5328006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5345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7A8B5-F755-4C85-A01F-412EB08B3556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FBDEC35-746C-431F-3A16-5E9CCFC2C25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47385" y="1219200"/>
            <a:ext cx="2203940" cy="4079631"/>
          </a:xfrm>
          <a:custGeom>
            <a:avLst/>
            <a:gdLst>
              <a:gd name="connsiteX0" fmla="*/ 0 w 4407879"/>
              <a:gd name="connsiteY0" fmla="*/ 0 h 8159262"/>
              <a:gd name="connsiteX1" fmla="*/ 4407879 w 4407879"/>
              <a:gd name="connsiteY1" fmla="*/ 0 h 8159262"/>
              <a:gd name="connsiteX2" fmla="*/ 4407879 w 4407879"/>
              <a:gd name="connsiteY2" fmla="*/ 8159262 h 8159262"/>
              <a:gd name="connsiteX3" fmla="*/ 0 w 4407879"/>
              <a:gd name="connsiteY3" fmla="*/ 8159262 h 8159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7879" h="8159262">
                <a:moveTo>
                  <a:pt x="0" y="0"/>
                </a:moveTo>
                <a:lnTo>
                  <a:pt x="4407879" y="0"/>
                </a:lnTo>
                <a:lnTo>
                  <a:pt x="4407879" y="8159262"/>
                </a:lnTo>
                <a:lnTo>
                  <a:pt x="0" y="815926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3121690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0CA1-82F4-467C-8D49-5DD203856520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75FD3D6-7D3D-83D9-0A9F-075F3E57E7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58708" y="1301261"/>
            <a:ext cx="3915509" cy="4407877"/>
          </a:xfrm>
          <a:custGeom>
            <a:avLst/>
            <a:gdLst>
              <a:gd name="connsiteX0" fmla="*/ 0 w 7831017"/>
              <a:gd name="connsiteY0" fmla="*/ 0 h 8815754"/>
              <a:gd name="connsiteX1" fmla="*/ 7831017 w 7831017"/>
              <a:gd name="connsiteY1" fmla="*/ 0 h 8815754"/>
              <a:gd name="connsiteX2" fmla="*/ 7831017 w 7831017"/>
              <a:gd name="connsiteY2" fmla="*/ 8815754 h 8815754"/>
              <a:gd name="connsiteX3" fmla="*/ 0 w 7831017"/>
              <a:gd name="connsiteY3" fmla="*/ 8815754 h 8815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1017" h="8815754">
                <a:moveTo>
                  <a:pt x="0" y="0"/>
                </a:moveTo>
                <a:lnTo>
                  <a:pt x="7831017" y="0"/>
                </a:lnTo>
                <a:lnTo>
                  <a:pt x="7831017" y="8815754"/>
                </a:lnTo>
                <a:lnTo>
                  <a:pt x="0" y="881575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1061772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260F4-3FF7-4E92-9B18-9A6A91BEB58D}" type="datetime1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3146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A9F97-AA82-4E0F-85E4-12A968CB4FE3}" type="datetime1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913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5A5D2-56C8-4E78-941B-90AB0139C02C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6332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C052-F1E8-4383-BA63-DC94912583B9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865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4D7ECB-D353-70E8-FBFB-D1D2C61F6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FB77A-71D0-4CC8-B575-24DE4828F8B4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69A2D3-562C-226E-AD87-1F324884F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50528A-FC0A-D8E9-A796-305E74E01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020D39F-0E6B-55F9-1CF0-070454629A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853354" cy="6858000"/>
          </a:xfrm>
          <a:custGeom>
            <a:avLst/>
            <a:gdLst>
              <a:gd name="connsiteX0" fmla="*/ 0 w 3120737"/>
              <a:gd name="connsiteY0" fmla="*/ 0 h 4843049"/>
              <a:gd name="connsiteX1" fmla="*/ 3120737 w 3120737"/>
              <a:gd name="connsiteY1" fmla="*/ 0 h 4843049"/>
              <a:gd name="connsiteX2" fmla="*/ 3120737 w 3120737"/>
              <a:gd name="connsiteY2" fmla="*/ 4843049 h 4843049"/>
              <a:gd name="connsiteX3" fmla="*/ 0 w 3120737"/>
              <a:gd name="connsiteY3" fmla="*/ 4843049 h 484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20737" h="4843049">
                <a:moveTo>
                  <a:pt x="0" y="0"/>
                </a:moveTo>
                <a:lnTo>
                  <a:pt x="3120737" y="0"/>
                </a:lnTo>
                <a:lnTo>
                  <a:pt x="3120737" y="4843049"/>
                </a:lnTo>
                <a:lnTo>
                  <a:pt x="0" y="4843049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1402505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48DCD13-CDBE-369B-54CB-EED943A8B56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208585" y="716993"/>
            <a:ext cx="3622431" cy="5424016"/>
          </a:xfrm>
          <a:custGeom>
            <a:avLst/>
            <a:gdLst>
              <a:gd name="connsiteX0" fmla="*/ 0 w 4210042"/>
              <a:gd name="connsiteY0" fmla="*/ 0 h 6248400"/>
              <a:gd name="connsiteX1" fmla="*/ 4210042 w 4210042"/>
              <a:gd name="connsiteY1" fmla="*/ 0 h 6248400"/>
              <a:gd name="connsiteX2" fmla="*/ 4210042 w 4210042"/>
              <a:gd name="connsiteY2" fmla="*/ 6248400 h 6248400"/>
              <a:gd name="connsiteX3" fmla="*/ 0 w 4210042"/>
              <a:gd name="connsiteY3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10042" h="6248400">
                <a:moveTo>
                  <a:pt x="0" y="0"/>
                </a:moveTo>
                <a:lnTo>
                  <a:pt x="4210042" y="0"/>
                </a:lnTo>
                <a:lnTo>
                  <a:pt x="4210042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AE4CD9C-26DD-E387-495B-B3605C02803B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1706253F-5B97-4A43-A9C4-B5821068DB42}" type="datetime1">
              <a:rPr lang="en-US" smtClean="0"/>
              <a:t>2/20/2026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59073C79-32E2-B2E4-6E5F-D627B3202B4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2F2CA22-4EC5-8664-566D-E6A7A2209EF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9284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0A4C36-2A5F-E345-DE2B-EB9C61CE6A1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04800" y="3311632"/>
            <a:ext cx="11480712" cy="3241568"/>
          </a:xfrm>
          <a:custGeom>
            <a:avLst/>
            <a:gdLst>
              <a:gd name="connsiteX0" fmla="*/ 0 w 11480712"/>
              <a:gd name="connsiteY0" fmla="*/ 0 h 3241568"/>
              <a:gd name="connsiteX1" fmla="*/ 11480712 w 11480712"/>
              <a:gd name="connsiteY1" fmla="*/ 0 h 3241568"/>
              <a:gd name="connsiteX2" fmla="*/ 11480712 w 11480712"/>
              <a:gd name="connsiteY2" fmla="*/ 3241568 h 3241568"/>
              <a:gd name="connsiteX3" fmla="*/ 0 w 11480712"/>
              <a:gd name="connsiteY3" fmla="*/ 3241568 h 3241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480712" h="3241568">
                <a:moveTo>
                  <a:pt x="0" y="0"/>
                </a:moveTo>
                <a:lnTo>
                  <a:pt x="11480712" y="0"/>
                </a:lnTo>
                <a:lnTo>
                  <a:pt x="11480712" y="3241568"/>
                </a:lnTo>
                <a:lnTo>
                  <a:pt x="0" y="3241568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6B5E04D-55B7-61F8-CB57-ED3A3615C136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6481CC7C-22EB-4822-85A0-684ECADF8EB7}" type="datetime1">
              <a:rPr lang="en-US" smtClean="0"/>
              <a:t>2/20/2026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D6E1A97-8099-C1AE-8DCF-1398B149F69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47D0202-2F14-70E4-E0E6-B71BE943FC44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8234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EE1F5B7-D747-60C2-BF71-FECB4904229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15000" y="2514600"/>
            <a:ext cx="6477000" cy="4343400"/>
          </a:xfrm>
          <a:custGeom>
            <a:avLst/>
            <a:gdLst>
              <a:gd name="connsiteX0" fmla="*/ 0 w 6477000"/>
              <a:gd name="connsiteY0" fmla="*/ 0 h 4343400"/>
              <a:gd name="connsiteX1" fmla="*/ 6477000 w 6477000"/>
              <a:gd name="connsiteY1" fmla="*/ 0 h 4343400"/>
              <a:gd name="connsiteX2" fmla="*/ 6477000 w 6477000"/>
              <a:gd name="connsiteY2" fmla="*/ 4343400 h 4343400"/>
              <a:gd name="connsiteX3" fmla="*/ 0 w 6477000"/>
              <a:gd name="connsiteY3" fmla="*/ 4343400 h 434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77000" h="4343400">
                <a:moveTo>
                  <a:pt x="0" y="0"/>
                </a:moveTo>
                <a:lnTo>
                  <a:pt x="6477000" y="0"/>
                </a:lnTo>
                <a:lnTo>
                  <a:pt x="6477000" y="4343400"/>
                </a:lnTo>
                <a:lnTo>
                  <a:pt x="0" y="43434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E3815824-61A5-13C0-260B-DB74711C85BC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324AE7C4-AEB0-4AFF-AA79-93141928528F}" type="datetime1">
              <a:rPr lang="en-US" smtClean="0"/>
              <a:t>2/20/2026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03C51534-5B9D-1F7B-084F-9152C354EE2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05696FB-2FEC-6319-ED95-89CA7BCD357A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240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51885F-E7AD-5212-9B3E-53DC820149C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04800" y="304800"/>
            <a:ext cx="3676650" cy="6248400"/>
          </a:xfrm>
          <a:custGeom>
            <a:avLst/>
            <a:gdLst>
              <a:gd name="connsiteX0" fmla="*/ 0 w 3676650"/>
              <a:gd name="connsiteY0" fmla="*/ 0 h 6248400"/>
              <a:gd name="connsiteX1" fmla="*/ 3676650 w 3676650"/>
              <a:gd name="connsiteY1" fmla="*/ 0 h 6248400"/>
              <a:gd name="connsiteX2" fmla="*/ 3676650 w 3676650"/>
              <a:gd name="connsiteY2" fmla="*/ 6248400 h 6248400"/>
              <a:gd name="connsiteX3" fmla="*/ 0 w 3676650"/>
              <a:gd name="connsiteY3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76650" h="6248400">
                <a:moveTo>
                  <a:pt x="0" y="0"/>
                </a:moveTo>
                <a:lnTo>
                  <a:pt x="3676650" y="0"/>
                </a:lnTo>
                <a:lnTo>
                  <a:pt x="3676650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B028488-35F0-0789-9193-7542A25E9092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D0A3511A-DA06-4AF9-AF0E-2D090B85B01E}" type="datetime1">
              <a:rPr lang="en-US" smtClean="0"/>
              <a:t>2/20/2026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CBBBB65E-B6E1-221C-1BA4-5A0ED92A47C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15CEA7E-BABE-BC4E-6C1C-E37050A2BC47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7124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6BEE7BBB-DAAF-4793-B141-657A945A0499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838201" y="1626781"/>
            <a:ext cx="5257800" cy="4021544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NL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7B214E9-203C-4D1C-9AA5-A092C4B7308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400800" y="1626781"/>
            <a:ext cx="4953000" cy="4021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L"/>
          </a:p>
        </p:txBody>
      </p:sp>
      <p:sp>
        <p:nvSpPr>
          <p:cNvPr id="5" name="Slide Number Placeholder 11">
            <a:extLst>
              <a:ext uri="{FF2B5EF4-FFF2-40B4-BE49-F238E27FC236}">
                <a16:creationId xmlns:a16="http://schemas.microsoft.com/office/drawing/2014/main" id="{74396248-687C-4689-840F-7D6E7C7FF0A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Placeholder 1">
            <a:extLst>
              <a:ext uri="{FF2B5EF4-FFF2-40B4-BE49-F238E27FC236}">
                <a16:creationId xmlns:a16="http://schemas.microsoft.com/office/drawing/2014/main" id="{2B86DF21-CAA0-42BC-B113-6CE4B2CD3BB4}"/>
              </a:ext>
            </a:extLst>
          </p:cNvPr>
          <p:cNvSpPr>
            <a:spLocks noGrp="1" noChangeArrowheads="1"/>
          </p:cNvSpPr>
          <p:nvPr>
            <p:ph type="title" hasCustomPrompt="1"/>
          </p:nvPr>
        </p:nvSpPr>
        <p:spPr bwMode="auto">
          <a:xfrm>
            <a:off x="838200" y="510362"/>
            <a:ext cx="10515600" cy="914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NL"/>
              <a:t>Click to edit title</a:t>
            </a:r>
            <a:endParaRPr lang="en-NL" altLang="en-NL"/>
          </a:p>
        </p:txBody>
      </p:sp>
    </p:spTree>
    <p:extLst>
      <p:ext uri="{BB962C8B-B14F-4D97-AF65-F5344CB8AC3E}">
        <p14:creationId xmlns:p14="http://schemas.microsoft.com/office/powerpoint/2010/main" val="928179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3FF2C3-AF53-4F5D-9E7A-101A87FBD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8BE0-029C-48A5-A630-693D7B2AFAC3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0FCEB9-929F-41CB-839B-958B2EB54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ECFD99-FAC9-4F2C-AB3E-738D3B32B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1008FA4-07F9-4B22-A0F3-ADA5D293060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823200" y="0"/>
            <a:ext cx="4368800" cy="6261100"/>
          </a:xfrm>
          <a:custGeom>
            <a:avLst/>
            <a:gdLst>
              <a:gd name="connsiteX0" fmla="*/ 0 w 4368800"/>
              <a:gd name="connsiteY0" fmla="*/ 0 h 4494775"/>
              <a:gd name="connsiteX1" fmla="*/ 4368800 w 4368800"/>
              <a:gd name="connsiteY1" fmla="*/ 0 h 4494775"/>
              <a:gd name="connsiteX2" fmla="*/ 4368800 w 4368800"/>
              <a:gd name="connsiteY2" fmla="*/ 4494775 h 4494775"/>
              <a:gd name="connsiteX3" fmla="*/ 0 w 4368800"/>
              <a:gd name="connsiteY3" fmla="*/ 4494775 h 4494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8800" h="4494775">
                <a:moveTo>
                  <a:pt x="0" y="0"/>
                </a:moveTo>
                <a:lnTo>
                  <a:pt x="4368800" y="0"/>
                </a:lnTo>
                <a:lnTo>
                  <a:pt x="4368800" y="4494775"/>
                </a:lnTo>
                <a:lnTo>
                  <a:pt x="0" y="4494775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522903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App fea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4009182" y="1021035"/>
            <a:ext cx="4195862" cy="2640305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>
            <a:normAutofit/>
          </a:bodyPr>
          <a:lstStyle>
            <a:lvl1pPr marL="0" indent="0">
              <a:buNone/>
              <a:defRPr sz="1200" b="0" i="0">
                <a:ln>
                  <a:noFill/>
                </a:ln>
                <a:solidFill>
                  <a:schemeClr val="tx2"/>
                </a:solidFill>
                <a:latin typeface="Roboto Regular" charset="0"/>
                <a:ea typeface="Roboto Regular" charset="0"/>
                <a:cs typeface="Roboto Regular" charset="0"/>
              </a:defRPr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188701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11">
            <a:extLst>
              <a:ext uri="{FF2B5EF4-FFF2-40B4-BE49-F238E27FC236}">
                <a16:creationId xmlns:a16="http://schemas.microsoft.com/office/drawing/2014/main" id="{A087329E-83C4-4642-BB28-254F38D58919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9548CAC9-C6BE-43F6-958E-E17AD5AAF431}"/>
              </a:ext>
            </a:extLst>
          </p:cNvPr>
          <p:cNvSpPr>
            <a:spLocks noGrp="1" noChangeArrowheads="1"/>
          </p:cNvSpPr>
          <p:nvPr>
            <p:ph type="title" hasCustomPrompt="1"/>
          </p:nvPr>
        </p:nvSpPr>
        <p:spPr bwMode="auto">
          <a:xfrm>
            <a:off x="838200" y="510362"/>
            <a:ext cx="10515600" cy="914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 lvl="0"/>
            <a:r>
              <a:rPr lang="en-US" altLang="en-NL"/>
              <a:t>Click to edit title</a:t>
            </a:r>
            <a:endParaRPr lang="en-NL" altLang="en-NL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F3B4895-DFAD-4DFB-A200-B09FED8D9714}"/>
              </a:ext>
            </a:extLst>
          </p:cNvPr>
          <p:cNvSpPr>
            <a:spLocks noGrp="1" noChangeArrowheads="1"/>
          </p:cNvSpPr>
          <p:nvPr>
            <p:ph idx="1" hasCustomPrompt="1"/>
          </p:nvPr>
        </p:nvSpPr>
        <p:spPr bwMode="auto">
          <a:xfrm>
            <a:off x="838200" y="1612974"/>
            <a:ext cx="10515600" cy="417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 lvl="0"/>
            <a:r>
              <a:rPr lang="en-US" altLang="en-NL"/>
              <a:t>Edit text styles</a:t>
            </a:r>
          </a:p>
          <a:p>
            <a:pPr lvl="1"/>
            <a:r>
              <a:rPr lang="en-US" altLang="en-NL"/>
              <a:t>Second level</a:t>
            </a:r>
          </a:p>
          <a:p>
            <a:pPr lvl="2"/>
            <a:r>
              <a:rPr lang="en-US" altLang="en-NL"/>
              <a:t>Third level</a:t>
            </a:r>
          </a:p>
          <a:p>
            <a:pPr lvl="3"/>
            <a:r>
              <a:rPr lang="en-US" altLang="en-NL"/>
              <a:t>Fourth level</a:t>
            </a:r>
          </a:p>
          <a:p>
            <a:pPr lvl="4"/>
            <a:r>
              <a:rPr lang="en-US" altLang="en-NL"/>
              <a:t>Fifth level</a:t>
            </a:r>
            <a:endParaRPr lang="en-NL" altLang="en-NL"/>
          </a:p>
        </p:txBody>
      </p:sp>
    </p:spTree>
    <p:extLst>
      <p:ext uri="{BB962C8B-B14F-4D97-AF65-F5344CB8AC3E}">
        <p14:creationId xmlns:p14="http://schemas.microsoft.com/office/powerpoint/2010/main" val="33222204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App fea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4009182" y="1021035"/>
            <a:ext cx="4195862" cy="2640305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>
            <a:normAutofit/>
          </a:bodyPr>
          <a:lstStyle>
            <a:lvl1pPr marL="0" indent="0">
              <a:buNone/>
              <a:defRPr sz="1200" b="0" i="0">
                <a:ln>
                  <a:noFill/>
                </a:ln>
                <a:solidFill>
                  <a:schemeClr val="tx2"/>
                </a:solidFill>
                <a:latin typeface="Roboto Regular" charset="0"/>
                <a:ea typeface="Roboto Regular" charset="0"/>
                <a:cs typeface="Roboto Regular" charset="0"/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21FA16-CA57-504E-7AFD-C94181378D5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A697AC3-35B8-43D2-9532-148BD6733F21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C2F5BD-87E0-BF45-1AF5-4DC970F12E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C0985D-FC77-9906-842F-40BC1FB0AAA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4424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4D7ECB-D353-70E8-FBFB-D1D2C61F6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EDF8-45CD-4F12-8D22-09FA3208D274}" type="datetime1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69A2D3-562C-226E-AD87-1F324884F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50528A-FC0A-D8E9-A796-305E74E01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020D39F-0E6B-55F9-1CF0-070454629A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6049" y="1308371"/>
            <a:ext cx="3120737" cy="4843049"/>
          </a:xfrm>
          <a:custGeom>
            <a:avLst/>
            <a:gdLst>
              <a:gd name="connsiteX0" fmla="*/ 0 w 3120737"/>
              <a:gd name="connsiteY0" fmla="*/ 0 h 4843049"/>
              <a:gd name="connsiteX1" fmla="*/ 3120737 w 3120737"/>
              <a:gd name="connsiteY1" fmla="*/ 0 h 4843049"/>
              <a:gd name="connsiteX2" fmla="*/ 3120737 w 3120737"/>
              <a:gd name="connsiteY2" fmla="*/ 4843049 h 4843049"/>
              <a:gd name="connsiteX3" fmla="*/ 0 w 3120737"/>
              <a:gd name="connsiteY3" fmla="*/ 4843049 h 484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20737" h="4843049">
                <a:moveTo>
                  <a:pt x="0" y="0"/>
                </a:moveTo>
                <a:lnTo>
                  <a:pt x="3120737" y="0"/>
                </a:lnTo>
                <a:lnTo>
                  <a:pt x="3120737" y="4843049"/>
                </a:lnTo>
                <a:lnTo>
                  <a:pt x="0" y="4843049"/>
                </a:lnTo>
                <a:close/>
              </a:path>
            </a:pathLst>
          </a:custGeom>
          <a:solidFill>
            <a:schemeClr val="bg1">
              <a:lumMod val="7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040376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3EF4CF06-EB73-B84E-9E92-68C13B983F9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8E29B7FB-0FC1-404E-BD86-F6ED5D3B1D0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Afbeelding 7">
            <a:extLst>
              <a:ext uri="{FF2B5EF4-FFF2-40B4-BE49-F238E27FC236}">
                <a16:creationId xmlns:a16="http://schemas.microsoft.com/office/drawing/2014/main" id="{41AF01CC-D326-C04A-9535-5C35D583AB2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6861" y="-810908"/>
            <a:ext cx="15264220" cy="8586123"/>
          </a:xfrm>
          <a:prstGeom prst="rect">
            <a:avLst/>
          </a:prstGeom>
        </p:spPr>
      </p:pic>
      <p:pic>
        <p:nvPicPr>
          <p:cNvPr id="14" name="Afbeelding 13">
            <a:extLst>
              <a:ext uri="{FF2B5EF4-FFF2-40B4-BE49-F238E27FC236}">
                <a16:creationId xmlns:a16="http://schemas.microsoft.com/office/drawing/2014/main" id="{2EEF3849-49E7-3E48-9647-1A15A88BFF3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84" y="4402872"/>
            <a:ext cx="6443992" cy="1557667"/>
          </a:xfrm>
          <a:prstGeom prst="rect">
            <a:avLst/>
          </a:prstGeom>
        </p:spPr>
      </p:pic>
      <p:pic>
        <p:nvPicPr>
          <p:cNvPr id="10" name="Afbeelding 9">
            <a:extLst>
              <a:ext uri="{FF2B5EF4-FFF2-40B4-BE49-F238E27FC236}">
                <a16:creationId xmlns:a16="http://schemas.microsoft.com/office/drawing/2014/main" id="{39609AEA-F7EB-7312-948E-5A1797CA4B6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44" y="5290457"/>
            <a:ext cx="5013446" cy="1447733"/>
          </a:xfrm>
          <a:prstGeom prst="rect">
            <a:avLst/>
          </a:prstGeom>
        </p:spPr>
      </p:pic>
      <p:pic>
        <p:nvPicPr>
          <p:cNvPr id="13" name="Afbeelding 12" descr="Afbeelding met koe, staand, zoogdier, kijken&#10;&#10;Automatisch gegenereerde beschrijving">
            <a:extLst>
              <a:ext uri="{FF2B5EF4-FFF2-40B4-BE49-F238E27FC236}">
                <a16:creationId xmlns:a16="http://schemas.microsoft.com/office/drawing/2014/main" id="{C6BF105A-9D4C-2E2A-8A13-5079D39B3833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774" y="-135704"/>
            <a:ext cx="10623550" cy="6597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5870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Achtergrond_RGB_klein.jpg" descr="Achtergrond_RGB_klein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51394" y="-85924"/>
            <a:ext cx="12294852" cy="7029901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Dianummer">
            <a:extLst>
              <a:ext uri="{FF2B5EF4-FFF2-40B4-BE49-F238E27FC236}">
                <a16:creationId xmlns:a16="http://schemas.microsoft.com/office/drawing/2014/main" id="{A9531333-B385-9194-76DF-F4016AEE64E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20"/>
            <a:ext cx="510067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chemeClr val="bg1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6279558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9C93C-A2CA-4CAE-9A36-1CE8E925998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4092F18-48D3-1CA6-D364-A26D0B57032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17961" y="2172928"/>
            <a:ext cx="3431552" cy="3431552"/>
          </a:xfrm>
          <a:custGeom>
            <a:avLst/>
            <a:gdLst>
              <a:gd name="connsiteX0" fmla="*/ 1715776 w 3431552"/>
              <a:gd name="connsiteY0" fmla="*/ 0 h 3431552"/>
              <a:gd name="connsiteX1" fmla="*/ 3431552 w 3431552"/>
              <a:gd name="connsiteY1" fmla="*/ 1715776 h 3431552"/>
              <a:gd name="connsiteX2" fmla="*/ 1715776 w 3431552"/>
              <a:gd name="connsiteY2" fmla="*/ 3431552 h 3431552"/>
              <a:gd name="connsiteX3" fmla="*/ 0 w 3431552"/>
              <a:gd name="connsiteY3" fmla="*/ 1715776 h 3431552"/>
              <a:gd name="connsiteX4" fmla="*/ 1715776 w 3431552"/>
              <a:gd name="connsiteY4" fmla="*/ 0 h 3431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31552" h="3431552">
                <a:moveTo>
                  <a:pt x="1715776" y="0"/>
                </a:moveTo>
                <a:cubicBezTo>
                  <a:pt x="2663373" y="0"/>
                  <a:pt x="3431552" y="768179"/>
                  <a:pt x="3431552" y="1715776"/>
                </a:cubicBezTo>
                <a:cubicBezTo>
                  <a:pt x="3431552" y="2663373"/>
                  <a:pt x="2663373" y="3431552"/>
                  <a:pt x="1715776" y="3431552"/>
                </a:cubicBezTo>
                <a:cubicBezTo>
                  <a:pt x="768179" y="3431552"/>
                  <a:pt x="0" y="2663373"/>
                  <a:pt x="0" y="1715776"/>
                </a:cubicBezTo>
                <a:cubicBezTo>
                  <a:pt x="0" y="768179"/>
                  <a:pt x="768179" y="0"/>
                  <a:pt x="1715776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5094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9C93C-A2CA-4CAE-9A36-1CE8E925998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23F9EA9E-11B5-5AA7-7021-34EA00E253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130406" y="2265707"/>
            <a:ext cx="2926336" cy="2926336"/>
          </a:xfrm>
          <a:custGeom>
            <a:avLst/>
            <a:gdLst>
              <a:gd name="connsiteX0" fmla="*/ 1463168 w 2926336"/>
              <a:gd name="connsiteY0" fmla="*/ 0 h 2926336"/>
              <a:gd name="connsiteX1" fmla="*/ 2926336 w 2926336"/>
              <a:gd name="connsiteY1" fmla="*/ 1463168 h 2926336"/>
              <a:gd name="connsiteX2" fmla="*/ 1463168 w 2926336"/>
              <a:gd name="connsiteY2" fmla="*/ 2926336 h 2926336"/>
              <a:gd name="connsiteX3" fmla="*/ 0 w 2926336"/>
              <a:gd name="connsiteY3" fmla="*/ 1463168 h 2926336"/>
              <a:gd name="connsiteX4" fmla="*/ 1463168 w 2926336"/>
              <a:gd name="connsiteY4" fmla="*/ 0 h 2926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26336" h="2926336">
                <a:moveTo>
                  <a:pt x="1463168" y="0"/>
                </a:moveTo>
                <a:cubicBezTo>
                  <a:pt x="2271253" y="0"/>
                  <a:pt x="2926336" y="655083"/>
                  <a:pt x="2926336" y="1463168"/>
                </a:cubicBezTo>
                <a:cubicBezTo>
                  <a:pt x="2926336" y="2271253"/>
                  <a:pt x="2271253" y="2926336"/>
                  <a:pt x="1463168" y="2926336"/>
                </a:cubicBezTo>
                <a:cubicBezTo>
                  <a:pt x="655083" y="2926336"/>
                  <a:pt x="0" y="2271253"/>
                  <a:pt x="0" y="1463168"/>
                </a:cubicBezTo>
                <a:cubicBezTo>
                  <a:pt x="0" y="655083"/>
                  <a:pt x="655083" y="0"/>
                  <a:pt x="146316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7273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8_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3283676" cy="6857615"/>
          </a:xfrm>
          <a:custGeom>
            <a:avLst/>
            <a:gdLst/>
            <a:ahLst/>
            <a:cxnLst/>
            <a:rect l="l" t="t" r="r" b="b"/>
            <a:pathLst>
              <a:path w="5414645" h="11308715">
                <a:moveTo>
                  <a:pt x="5414400" y="0"/>
                </a:moveTo>
                <a:lnTo>
                  <a:pt x="0" y="0"/>
                </a:lnTo>
                <a:lnTo>
                  <a:pt x="0" y="11308556"/>
                </a:lnTo>
                <a:lnTo>
                  <a:pt x="5414400" y="11308556"/>
                </a:lnTo>
                <a:lnTo>
                  <a:pt x="5414400" y="0"/>
                </a:lnTo>
                <a:close/>
              </a:path>
            </a:pathLst>
          </a:custGeom>
          <a:solidFill>
            <a:srgbClr val="C10D1E"/>
          </a:solidFill>
        </p:spPr>
        <p:txBody>
          <a:bodyPr wrap="square" lIns="0" tIns="0" rIns="0" bIns="0" rtlCol="0"/>
          <a:lstStyle/>
          <a:p>
            <a:endParaRPr sz="611"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453931"/>
            <a:ext cx="7211005" cy="5953098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5640260" y="1362462"/>
            <a:ext cx="2231991" cy="4112490"/>
          </a:xfrm>
          <a:custGeom>
            <a:avLst/>
            <a:gdLst/>
            <a:ahLst/>
            <a:cxnLst/>
            <a:rect l="l" t="t" r="r" b="b"/>
            <a:pathLst>
              <a:path w="3680459" h="6781800">
                <a:moveTo>
                  <a:pt x="3679952" y="6714058"/>
                </a:moveTo>
                <a:lnTo>
                  <a:pt x="0" y="6714058"/>
                </a:lnTo>
                <a:lnTo>
                  <a:pt x="0" y="6781330"/>
                </a:lnTo>
                <a:lnTo>
                  <a:pt x="3679952" y="6781330"/>
                </a:lnTo>
                <a:lnTo>
                  <a:pt x="3679952" y="6714058"/>
                </a:lnTo>
                <a:close/>
              </a:path>
              <a:path w="3680459" h="6781800">
                <a:moveTo>
                  <a:pt x="3679952" y="3357029"/>
                </a:moveTo>
                <a:lnTo>
                  <a:pt x="3047555" y="3357029"/>
                </a:lnTo>
                <a:lnTo>
                  <a:pt x="3047555" y="3424301"/>
                </a:lnTo>
                <a:lnTo>
                  <a:pt x="3679952" y="3424301"/>
                </a:lnTo>
                <a:lnTo>
                  <a:pt x="3679952" y="3357029"/>
                </a:lnTo>
                <a:close/>
              </a:path>
              <a:path w="3680459" h="6781800">
                <a:moveTo>
                  <a:pt x="3679952" y="0"/>
                </a:moveTo>
                <a:lnTo>
                  <a:pt x="0" y="0"/>
                </a:lnTo>
                <a:lnTo>
                  <a:pt x="0" y="67284"/>
                </a:lnTo>
                <a:lnTo>
                  <a:pt x="3679952" y="67284"/>
                </a:lnTo>
                <a:lnTo>
                  <a:pt x="3679952" y="0"/>
                </a:lnTo>
                <a:close/>
              </a:path>
            </a:pathLst>
          </a:custGeom>
          <a:solidFill>
            <a:srgbClr val="333333"/>
          </a:solidFill>
        </p:spPr>
        <p:txBody>
          <a:bodyPr wrap="square" lIns="0" tIns="0" rIns="0" bIns="0" rtlCol="0"/>
          <a:lstStyle/>
          <a:p>
            <a:endParaRPr sz="611"/>
          </a:p>
        </p:txBody>
      </p:sp>
      <p:sp>
        <p:nvSpPr>
          <p:cNvPr id="19" name="bg object 19"/>
          <p:cNvSpPr/>
          <p:nvPr/>
        </p:nvSpPr>
        <p:spPr>
          <a:xfrm>
            <a:off x="7786259" y="1297193"/>
            <a:ext cx="171366" cy="4243027"/>
          </a:xfrm>
          <a:custGeom>
            <a:avLst/>
            <a:gdLst/>
            <a:ahLst/>
            <a:cxnLst/>
            <a:rect l="l" t="t" r="r" b="b"/>
            <a:pathLst>
              <a:path w="282575" h="6997065">
                <a:moveTo>
                  <a:pt x="282562" y="6855320"/>
                </a:moveTo>
                <a:lnTo>
                  <a:pt x="275361" y="6810667"/>
                </a:lnTo>
                <a:lnTo>
                  <a:pt x="255295" y="6771881"/>
                </a:lnTo>
                <a:lnTo>
                  <a:pt x="224713" y="6741300"/>
                </a:lnTo>
                <a:lnTo>
                  <a:pt x="185940" y="6721246"/>
                </a:lnTo>
                <a:lnTo>
                  <a:pt x="141287" y="6714045"/>
                </a:lnTo>
                <a:lnTo>
                  <a:pt x="96634" y="6721246"/>
                </a:lnTo>
                <a:lnTo>
                  <a:pt x="57848" y="6741300"/>
                </a:lnTo>
                <a:lnTo>
                  <a:pt x="27266" y="6771881"/>
                </a:lnTo>
                <a:lnTo>
                  <a:pt x="7200" y="6810667"/>
                </a:lnTo>
                <a:lnTo>
                  <a:pt x="0" y="6855320"/>
                </a:lnTo>
                <a:lnTo>
                  <a:pt x="7200" y="6899973"/>
                </a:lnTo>
                <a:lnTo>
                  <a:pt x="27266" y="6938759"/>
                </a:lnTo>
                <a:lnTo>
                  <a:pt x="57848" y="6969341"/>
                </a:lnTo>
                <a:lnTo>
                  <a:pt x="96634" y="6989394"/>
                </a:lnTo>
                <a:lnTo>
                  <a:pt x="141287" y="6996595"/>
                </a:lnTo>
                <a:lnTo>
                  <a:pt x="185940" y="6989394"/>
                </a:lnTo>
                <a:lnTo>
                  <a:pt x="224713" y="6969341"/>
                </a:lnTo>
                <a:lnTo>
                  <a:pt x="255295" y="6938759"/>
                </a:lnTo>
                <a:lnTo>
                  <a:pt x="275361" y="6899973"/>
                </a:lnTo>
                <a:lnTo>
                  <a:pt x="282562" y="6855320"/>
                </a:lnTo>
                <a:close/>
              </a:path>
              <a:path w="282575" h="6997065">
                <a:moveTo>
                  <a:pt x="282562" y="3498291"/>
                </a:moveTo>
                <a:lnTo>
                  <a:pt x="275361" y="3453638"/>
                </a:lnTo>
                <a:lnTo>
                  <a:pt x="255295" y="3414865"/>
                </a:lnTo>
                <a:lnTo>
                  <a:pt x="224713" y="3384283"/>
                </a:lnTo>
                <a:lnTo>
                  <a:pt x="185940" y="3364230"/>
                </a:lnTo>
                <a:lnTo>
                  <a:pt x="141287" y="3357029"/>
                </a:lnTo>
                <a:lnTo>
                  <a:pt x="96634" y="3364230"/>
                </a:lnTo>
                <a:lnTo>
                  <a:pt x="57848" y="3384283"/>
                </a:lnTo>
                <a:lnTo>
                  <a:pt x="27266" y="3414865"/>
                </a:lnTo>
                <a:lnTo>
                  <a:pt x="7200" y="3453638"/>
                </a:lnTo>
                <a:lnTo>
                  <a:pt x="0" y="3498291"/>
                </a:lnTo>
                <a:lnTo>
                  <a:pt x="7200" y="3542957"/>
                </a:lnTo>
                <a:lnTo>
                  <a:pt x="27266" y="3581730"/>
                </a:lnTo>
                <a:lnTo>
                  <a:pt x="57848" y="3612311"/>
                </a:lnTo>
                <a:lnTo>
                  <a:pt x="96634" y="3632365"/>
                </a:lnTo>
                <a:lnTo>
                  <a:pt x="141287" y="3639566"/>
                </a:lnTo>
                <a:lnTo>
                  <a:pt x="185940" y="3632365"/>
                </a:lnTo>
                <a:lnTo>
                  <a:pt x="224713" y="3612311"/>
                </a:lnTo>
                <a:lnTo>
                  <a:pt x="255295" y="3581730"/>
                </a:lnTo>
                <a:lnTo>
                  <a:pt x="275361" y="3542957"/>
                </a:lnTo>
                <a:lnTo>
                  <a:pt x="282562" y="3498291"/>
                </a:lnTo>
                <a:close/>
              </a:path>
              <a:path w="282575" h="6997065">
                <a:moveTo>
                  <a:pt x="282562" y="141274"/>
                </a:moveTo>
                <a:lnTo>
                  <a:pt x="275361" y="96621"/>
                </a:lnTo>
                <a:lnTo>
                  <a:pt x="255295" y="57835"/>
                </a:lnTo>
                <a:lnTo>
                  <a:pt x="224713" y="27254"/>
                </a:lnTo>
                <a:lnTo>
                  <a:pt x="185940" y="7200"/>
                </a:lnTo>
                <a:lnTo>
                  <a:pt x="141287" y="0"/>
                </a:lnTo>
                <a:lnTo>
                  <a:pt x="96634" y="7200"/>
                </a:lnTo>
                <a:lnTo>
                  <a:pt x="57848" y="27254"/>
                </a:lnTo>
                <a:lnTo>
                  <a:pt x="27266" y="57835"/>
                </a:lnTo>
                <a:lnTo>
                  <a:pt x="7200" y="96621"/>
                </a:lnTo>
                <a:lnTo>
                  <a:pt x="0" y="141274"/>
                </a:lnTo>
                <a:lnTo>
                  <a:pt x="7200" y="185928"/>
                </a:lnTo>
                <a:lnTo>
                  <a:pt x="27266" y="224713"/>
                </a:lnTo>
                <a:lnTo>
                  <a:pt x="57848" y="255282"/>
                </a:lnTo>
                <a:lnTo>
                  <a:pt x="96634" y="275348"/>
                </a:lnTo>
                <a:lnTo>
                  <a:pt x="141287" y="282549"/>
                </a:lnTo>
                <a:lnTo>
                  <a:pt x="185940" y="275348"/>
                </a:lnTo>
                <a:lnTo>
                  <a:pt x="224713" y="255282"/>
                </a:lnTo>
                <a:lnTo>
                  <a:pt x="255295" y="224713"/>
                </a:lnTo>
                <a:lnTo>
                  <a:pt x="275361" y="185928"/>
                </a:lnTo>
                <a:lnTo>
                  <a:pt x="282562" y="141274"/>
                </a:lnTo>
                <a:close/>
              </a:path>
            </a:pathLst>
          </a:custGeom>
          <a:solidFill>
            <a:srgbClr val="C11818"/>
          </a:solidFill>
        </p:spPr>
        <p:txBody>
          <a:bodyPr wrap="square" lIns="0" tIns="0" rIns="0" bIns="0" rtlCol="0"/>
          <a:lstStyle/>
          <a:p>
            <a:endParaRPr sz="611"/>
          </a:p>
        </p:txBody>
      </p:sp>
      <p:pic>
        <p:nvPicPr>
          <p:cNvPr id="20" name="bg object 2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85534" y="1692145"/>
            <a:ext cx="3495160" cy="3488684"/>
          </a:xfrm>
          <a:prstGeom prst="rect">
            <a:avLst/>
          </a:prstGeom>
        </p:spPr>
      </p:pic>
      <p:sp>
        <p:nvSpPr>
          <p:cNvPr id="21" name="bg object 21"/>
          <p:cNvSpPr/>
          <p:nvPr/>
        </p:nvSpPr>
        <p:spPr>
          <a:xfrm>
            <a:off x="4615500" y="1684206"/>
            <a:ext cx="593426" cy="589149"/>
          </a:xfrm>
          <a:custGeom>
            <a:avLst/>
            <a:gdLst/>
            <a:ahLst/>
            <a:cxnLst/>
            <a:rect l="l" t="t" r="r" b="b"/>
            <a:pathLst>
              <a:path w="978534" h="971550">
                <a:moveTo>
                  <a:pt x="531228" y="393001"/>
                </a:moveTo>
                <a:lnTo>
                  <a:pt x="524141" y="349338"/>
                </a:lnTo>
                <a:lnTo>
                  <a:pt x="504507" y="311416"/>
                </a:lnTo>
                <a:lnTo>
                  <a:pt x="504126" y="311035"/>
                </a:lnTo>
                <a:lnTo>
                  <a:pt x="474992" y="281914"/>
                </a:lnTo>
                <a:lnTo>
                  <a:pt x="474992" y="393001"/>
                </a:lnTo>
                <a:lnTo>
                  <a:pt x="468503" y="424903"/>
                </a:lnTo>
                <a:lnTo>
                  <a:pt x="450913" y="450964"/>
                </a:lnTo>
                <a:lnTo>
                  <a:pt x="424789" y="468528"/>
                </a:lnTo>
                <a:lnTo>
                  <a:pt x="393026" y="474967"/>
                </a:lnTo>
                <a:lnTo>
                  <a:pt x="361111" y="468528"/>
                </a:lnTo>
                <a:lnTo>
                  <a:pt x="335064" y="450964"/>
                </a:lnTo>
                <a:lnTo>
                  <a:pt x="317487" y="424903"/>
                </a:lnTo>
                <a:lnTo>
                  <a:pt x="311048" y="393001"/>
                </a:lnTo>
                <a:lnTo>
                  <a:pt x="317487" y="361099"/>
                </a:lnTo>
                <a:lnTo>
                  <a:pt x="335051" y="335038"/>
                </a:lnTo>
                <a:lnTo>
                  <a:pt x="361111" y="317474"/>
                </a:lnTo>
                <a:lnTo>
                  <a:pt x="393026" y="311035"/>
                </a:lnTo>
                <a:lnTo>
                  <a:pt x="424929" y="317474"/>
                </a:lnTo>
                <a:lnTo>
                  <a:pt x="450977" y="335038"/>
                </a:lnTo>
                <a:lnTo>
                  <a:pt x="468541" y="361099"/>
                </a:lnTo>
                <a:lnTo>
                  <a:pt x="474992" y="393001"/>
                </a:lnTo>
                <a:lnTo>
                  <a:pt x="474992" y="281914"/>
                </a:lnTo>
                <a:lnTo>
                  <a:pt x="474599" y="281520"/>
                </a:lnTo>
                <a:lnTo>
                  <a:pt x="436676" y="261886"/>
                </a:lnTo>
                <a:lnTo>
                  <a:pt x="393026" y="254800"/>
                </a:lnTo>
                <a:lnTo>
                  <a:pt x="349097" y="261886"/>
                </a:lnTo>
                <a:lnTo>
                  <a:pt x="349262" y="261886"/>
                </a:lnTo>
                <a:lnTo>
                  <a:pt x="311340" y="281520"/>
                </a:lnTo>
                <a:lnTo>
                  <a:pt x="281825" y="311035"/>
                </a:lnTo>
                <a:lnTo>
                  <a:pt x="281457" y="311416"/>
                </a:lnTo>
                <a:lnTo>
                  <a:pt x="261861" y="349338"/>
                </a:lnTo>
                <a:lnTo>
                  <a:pt x="254812" y="393001"/>
                </a:lnTo>
                <a:lnTo>
                  <a:pt x="261861" y="436689"/>
                </a:lnTo>
                <a:lnTo>
                  <a:pt x="281482" y="474624"/>
                </a:lnTo>
                <a:lnTo>
                  <a:pt x="311404" y="504545"/>
                </a:lnTo>
                <a:lnTo>
                  <a:pt x="349338" y="524167"/>
                </a:lnTo>
                <a:lnTo>
                  <a:pt x="393026" y="531202"/>
                </a:lnTo>
                <a:lnTo>
                  <a:pt x="436702" y="524167"/>
                </a:lnTo>
                <a:lnTo>
                  <a:pt x="474637" y="504545"/>
                </a:lnTo>
                <a:lnTo>
                  <a:pt x="504215" y="474967"/>
                </a:lnTo>
                <a:lnTo>
                  <a:pt x="504558" y="474624"/>
                </a:lnTo>
                <a:lnTo>
                  <a:pt x="524179" y="436689"/>
                </a:lnTo>
                <a:lnTo>
                  <a:pt x="531228" y="393001"/>
                </a:lnTo>
                <a:close/>
              </a:path>
              <a:path w="978534" h="971550">
                <a:moveTo>
                  <a:pt x="786041" y="344157"/>
                </a:moveTo>
                <a:lnTo>
                  <a:pt x="729818" y="310299"/>
                </a:lnTo>
                <a:lnTo>
                  <a:pt x="729818" y="367487"/>
                </a:lnTo>
                <a:lnTo>
                  <a:pt x="729754" y="418503"/>
                </a:lnTo>
                <a:lnTo>
                  <a:pt x="644017" y="434594"/>
                </a:lnTo>
                <a:lnTo>
                  <a:pt x="617639" y="469531"/>
                </a:lnTo>
                <a:lnTo>
                  <a:pt x="612267" y="483819"/>
                </a:lnTo>
                <a:lnTo>
                  <a:pt x="605993" y="497725"/>
                </a:lnTo>
                <a:lnTo>
                  <a:pt x="598817" y="511213"/>
                </a:lnTo>
                <a:lnTo>
                  <a:pt x="595858" y="518591"/>
                </a:lnTo>
                <a:lnTo>
                  <a:pt x="595071" y="526338"/>
                </a:lnTo>
                <a:lnTo>
                  <a:pt x="596455" y="534009"/>
                </a:lnTo>
                <a:lnTo>
                  <a:pt x="599960" y="541134"/>
                </a:lnTo>
                <a:lnTo>
                  <a:pt x="649198" y="613092"/>
                </a:lnTo>
                <a:lnTo>
                  <a:pt x="613130" y="649173"/>
                </a:lnTo>
                <a:lnTo>
                  <a:pt x="541159" y="599935"/>
                </a:lnTo>
                <a:lnTo>
                  <a:pt x="534035" y="596430"/>
                </a:lnTo>
                <a:lnTo>
                  <a:pt x="526364" y="595045"/>
                </a:lnTo>
                <a:lnTo>
                  <a:pt x="518617" y="595833"/>
                </a:lnTo>
                <a:lnTo>
                  <a:pt x="511251" y="598779"/>
                </a:lnTo>
                <a:lnTo>
                  <a:pt x="497751" y="605955"/>
                </a:lnTo>
                <a:lnTo>
                  <a:pt x="483831" y="612241"/>
                </a:lnTo>
                <a:lnTo>
                  <a:pt x="469544" y="617613"/>
                </a:lnTo>
                <a:lnTo>
                  <a:pt x="454926" y="622058"/>
                </a:lnTo>
                <a:lnTo>
                  <a:pt x="447624" y="625182"/>
                </a:lnTo>
                <a:lnTo>
                  <a:pt x="418528" y="729767"/>
                </a:lnTo>
                <a:lnTo>
                  <a:pt x="367512" y="729767"/>
                </a:lnTo>
                <a:lnTo>
                  <a:pt x="353669" y="655980"/>
                </a:lnTo>
                <a:lnTo>
                  <a:pt x="352399" y="649173"/>
                </a:lnTo>
                <a:lnTo>
                  <a:pt x="351434" y="644017"/>
                </a:lnTo>
                <a:lnTo>
                  <a:pt x="316484" y="617613"/>
                </a:lnTo>
                <a:lnTo>
                  <a:pt x="302196" y="612241"/>
                </a:lnTo>
                <a:lnTo>
                  <a:pt x="288277" y="605955"/>
                </a:lnTo>
                <a:lnTo>
                  <a:pt x="274777" y="598779"/>
                </a:lnTo>
                <a:lnTo>
                  <a:pt x="267411" y="595833"/>
                </a:lnTo>
                <a:lnTo>
                  <a:pt x="259664" y="595045"/>
                </a:lnTo>
                <a:lnTo>
                  <a:pt x="251993" y="596430"/>
                </a:lnTo>
                <a:lnTo>
                  <a:pt x="244868" y="599935"/>
                </a:lnTo>
                <a:lnTo>
                  <a:pt x="172897" y="649173"/>
                </a:lnTo>
                <a:lnTo>
                  <a:pt x="136842" y="613092"/>
                </a:lnTo>
                <a:lnTo>
                  <a:pt x="186055" y="541134"/>
                </a:lnTo>
                <a:lnTo>
                  <a:pt x="189572" y="534009"/>
                </a:lnTo>
                <a:lnTo>
                  <a:pt x="190957" y="526338"/>
                </a:lnTo>
                <a:lnTo>
                  <a:pt x="190182" y="518591"/>
                </a:lnTo>
                <a:lnTo>
                  <a:pt x="187236" y="511213"/>
                </a:lnTo>
                <a:lnTo>
                  <a:pt x="180047" y="497725"/>
                </a:lnTo>
                <a:lnTo>
                  <a:pt x="173761" y="483819"/>
                </a:lnTo>
                <a:lnTo>
                  <a:pt x="168389" y="469531"/>
                </a:lnTo>
                <a:lnTo>
                  <a:pt x="163957" y="454914"/>
                </a:lnTo>
                <a:lnTo>
                  <a:pt x="160832" y="447624"/>
                </a:lnTo>
                <a:lnTo>
                  <a:pt x="155905" y="441591"/>
                </a:lnTo>
                <a:lnTo>
                  <a:pt x="149504" y="437146"/>
                </a:lnTo>
                <a:lnTo>
                  <a:pt x="141998" y="434594"/>
                </a:lnTo>
                <a:lnTo>
                  <a:pt x="56235" y="418503"/>
                </a:lnTo>
                <a:lnTo>
                  <a:pt x="56235" y="367487"/>
                </a:lnTo>
                <a:lnTo>
                  <a:pt x="141998" y="351421"/>
                </a:lnTo>
                <a:lnTo>
                  <a:pt x="168376" y="316534"/>
                </a:lnTo>
                <a:lnTo>
                  <a:pt x="173761" y="302183"/>
                </a:lnTo>
                <a:lnTo>
                  <a:pt x="180047" y="288277"/>
                </a:lnTo>
                <a:lnTo>
                  <a:pt x="187236" y="274777"/>
                </a:lnTo>
                <a:lnTo>
                  <a:pt x="190182" y="267411"/>
                </a:lnTo>
                <a:lnTo>
                  <a:pt x="190969" y="259664"/>
                </a:lnTo>
                <a:lnTo>
                  <a:pt x="189585" y="251993"/>
                </a:lnTo>
                <a:lnTo>
                  <a:pt x="186067" y="244881"/>
                </a:lnTo>
                <a:lnTo>
                  <a:pt x="136842" y="172897"/>
                </a:lnTo>
                <a:lnTo>
                  <a:pt x="172897" y="136829"/>
                </a:lnTo>
                <a:lnTo>
                  <a:pt x="244881" y="186067"/>
                </a:lnTo>
                <a:lnTo>
                  <a:pt x="252006" y="189572"/>
                </a:lnTo>
                <a:lnTo>
                  <a:pt x="259676" y="190957"/>
                </a:lnTo>
                <a:lnTo>
                  <a:pt x="267423" y="190169"/>
                </a:lnTo>
                <a:lnTo>
                  <a:pt x="274789" y="187223"/>
                </a:lnTo>
                <a:lnTo>
                  <a:pt x="288277" y="180035"/>
                </a:lnTo>
                <a:lnTo>
                  <a:pt x="302196" y="173748"/>
                </a:lnTo>
                <a:lnTo>
                  <a:pt x="316484" y="168376"/>
                </a:lnTo>
                <a:lnTo>
                  <a:pt x="331114" y="163931"/>
                </a:lnTo>
                <a:lnTo>
                  <a:pt x="338404" y="160820"/>
                </a:lnTo>
                <a:lnTo>
                  <a:pt x="352399" y="136829"/>
                </a:lnTo>
                <a:lnTo>
                  <a:pt x="353682" y="130022"/>
                </a:lnTo>
                <a:lnTo>
                  <a:pt x="367512" y="56222"/>
                </a:lnTo>
                <a:lnTo>
                  <a:pt x="418528" y="56222"/>
                </a:lnTo>
                <a:lnTo>
                  <a:pt x="434606" y="141973"/>
                </a:lnTo>
                <a:lnTo>
                  <a:pt x="437159" y="149491"/>
                </a:lnTo>
                <a:lnTo>
                  <a:pt x="441604" y="155892"/>
                </a:lnTo>
                <a:lnTo>
                  <a:pt x="447636" y="160820"/>
                </a:lnTo>
                <a:lnTo>
                  <a:pt x="454926" y="163931"/>
                </a:lnTo>
                <a:lnTo>
                  <a:pt x="469557" y="168376"/>
                </a:lnTo>
                <a:lnTo>
                  <a:pt x="483844" y="173748"/>
                </a:lnTo>
                <a:lnTo>
                  <a:pt x="497763" y="180035"/>
                </a:lnTo>
                <a:lnTo>
                  <a:pt x="511276" y="187223"/>
                </a:lnTo>
                <a:lnTo>
                  <a:pt x="517156" y="189572"/>
                </a:lnTo>
                <a:lnTo>
                  <a:pt x="518731" y="190169"/>
                </a:lnTo>
                <a:lnTo>
                  <a:pt x="526364" y="190957"/>
                </a:lnTo>
                <a:lnTo>
                  <a:pt x="533984" y="189572"/>
                </a:lnTo>
                <a:lnTo>
                  <a:pt x="541134" y="186067"/>
                </a:lnTo>
                <a:lnTo>
                  <a:pt x="613143" y="136829"/>
                </a:lnTo>
                <a:lnTo>
                  <a:pt x="649211" y="172897"/>
                </a:lnTo>
                <a:lnTo>
                  <a:pt x="599960" y="244881"/>
                </a:lnTo>
                <a:lnTo>
                  <a:pt x="596455" y="251993"/>
                </a:lnTo>
                <a:lnTo>
                  <a:pt x="595083" y="259664"/>
                </a:lnTo>
                <a:lnTo>
                  <a:pt x="595858" y="267411"/>
                </a:lnTo>
                <a:lnTo>
                  <a:pt x="598817" y="274777"/>
                </a:lnTo>
                <a:lnTo>
                  <a:pt x="605993" y="288277"/>
                </a:lnTo>
                <a:lnTo>
                  <a:pt x="612279" y="302183"/>
                </a:lnTo>
                <a:lnTo>
                  <a:pt x="617677" y="316534"/>
                </a:lnTo>
                <a:lnTo>
                  <a:pt x="622096" y="331089"/>
                </a:lnTo>
                <a:lnTo>
                  <a:pt x="625221" y="338391"/>
                </a:lnTo>
                <a:lnTo>
                  <a:pt x="630148" y="344411"/>
                </a:lnTo>
                <a:lnTo>
                  <a:pt x="636562" y="348869"/>
                </a:lnTo>
                <a:lnTo>
                  <a:pt x="644105" y="351421"/>
                </a:lnTo>
                <a:lnTo>
                  <a:pt x="729818" y="367487"/>
                </a:lnTo>
                <a:lnTo>
                  <a:pt x="729818" y="310299"/>
                </a:lnTo>
                <a:lnTo>
                  <a:pt x="671182" y="299288"/>
                </a:lnTo>
                <a:lnTo>
                  <a:pt x="667867" y="289915"/>
                </a:lnTo>
                <a:lnTo>
                  <a:pt x="664222" y="280657"/>
                </a:lnTo>
                <a:lnTo>
                  <a:pt x="660273" y="271538"/>
                </a:lnTo>
                <a:lnTo>
                  <a:pt x="656005" y="262547"/>
                </a:lnTo>
                <a:lnTo>
                  <a:pt x="708787" y="185407"/>
                </a:lnTo>
                <a:lnTo>
                  <a:pt x="712838" y="176453"/>
                </a:lnTo>
                <a:lnTo>
                  <a:pt x="713460" y="168376"/>
                </a:lnTo>
                <a:lnTo>
                  <a:pt x="713574" y="166928"/>
                </a:lnTo>
                <a:lnTo>
                  <a:pt x="711085" y="157695"/>
                </a:lnTo>
                <a:lnTo>
                  <a:pt x="705459" y="149644"/>
                </a:lnTo>
                <a:lnTo>
                  <a:pt x="692645" y="136829"/>
                </a:lnTo>
                <a:lnTo>
                  <a:pt x="685838" y="130022"/>
                </a:lnTo>
                <a:lnTo>
                  <a:pt x="636384" y="80581"/>
                </a:lnTo>
                <a:lnTo>
                  <a:pt x="628332" y="74942"/>
                </a:lnTo>
                <a:lnTo>
                  <a:pt x="619112" y="72466"/>
                </a:lnTo>
                <a:lnTo>
                  <a:pt x="609587" y="73202"/>
                </a:lnTo>
                <a:lnTo>
                  <a:pt x="600633" y="77254"/>
                </a:lnTo>
                <a:lnTo>
                  <a:pt x="523481" y="130022"/>
                </a:lnTo>
                <a:lnTo>
                  <a:pt x="514489" y="125755"/>
                </a:lnTo>
                <a:lnTo>
                  <a:pt x="505371" y="121805"/>
                </a:lnTo>
                <a:lnTo>
                  <a:pt x="496112" y="118160"/>
                </a:lnTo>
                <a:lnTo>
                  <a:pt x="486740" y="114833"/>
                </a:lnTo>
                <a:lnTo>
                  <a:pt x="475742" y="56222"/>
                </a:lnTo>
                <a:lnTo>
                  <a:pt x="466026" y="13728"/>
                </a:lnTo>
                <a:lnTo>
                  <a:pt x="441871" y="0"/>
                </a:lnTo>
                <a:lnTo>
                  <a:pt x="344182" y="0"/>
                </a:lnTo>
                <a:lnTo>
                  <a:pt x="299300" y="114833"/>
                </a:lnTo>
                <a:lnTo>
                  <a:pt x="289928" y="118160"/>
                </a:lnTo>
                <a:lnTo>
                  <a:pt x="280670" y="121805"/>
                </a:lnTo>
                <a:lnTo>
                  <a:pt x="271538" y="125755"/>
                </a:lnTo>
                <a:lnTo>
                  <a:pt x="262547" y="130022"/>
                </a:lnTo>
                <a:lnTo>
                  <a:pt x="185394" y="77254"/>
                </a:lnTo>
                <a:lnTo>
                  <a:pt x="176441" y="73202"/>
                </a:lnTo>
                <a:lnTo>
                  <a:pt x="166916" y="72466"/>
                </a:lnTo>
                <a:lnTo>
                  <a:pt x="157695" y="74942"/>
                </a:lnTo>
                <a:lnTo>
                  <a:pt x="149644" y="80581"/>
                </a:lnTo>
                <a:lnTo>
                  <a:pt x="80581" y="149644"/>
                </a:lnTo>
                <a:lnTo>
                  <a:pt x="74942" y="157695"/>
                </a:lnTo>
                <a:lnTo>
                  <a:pt x="72453" y="166928"/>
                </a:lnTo>
                <a:lnTo>
                  <a:pt x="73202" y="176453"/>
                </a:lnTo>
                <a:lnTo>
                  <a:pt x="77254" y="185407"/>
                </a:lnTo>
                <a:lnTo>
                  <a:pt x="130035" y="262547"/>
                </a:lnTo>
                <a:lnTo>
                  <a:pt x="125755" y="271538"/>
                </a:lnTo>
                <a:lnTo>
                  <a:pt x="121805" y="280657"/>
                </a:lnTo>
                <a:lnTo>
                  <a:pt x="118160" y="289915"/>
                </a:lnTo>
                <a:lnTo>
                  <a:pt x="114833" y="299288"/>
                </a:lnTo>
                <a:lnTo>
                  <a:pt x="22936" y="316534"/>
                </a:lnTo>
                <a:lnTo>
                  <a:pt x="13741" y="320001"/>
                </a:lnTo>
                <a:lnTo>
                  <a:pt x="6477" y="326212"/>
                </a:lnTo>
                <a:lnTo>
                  <a:pt x="1714" y="334492"/>
                </a:lnTo>
                <a:lnTo>
                  <a:pt x="0" y="344157"/>
                </a:lnTo>
                <a:lnTo>
                  <a:pt x="0" y="441845"/>
                </a:lnTo>
                <a:lnTo>
                  <a:pt x="1727" y="451523"/>
                </a:lnTo>
                <a:lnTo>
                  <a:pt x="6489" y="459790"/>
                </a:lnTo>
                <a:lnTo>
                  <a:pt x="13754" y="466001"/>
                </a:lnTo>
                <a:lnTo>
                  <a:pt x="23101" y="469531"/>
                </a:lnTo>
                <a:lnTo>
                  <a:pt x="23279" y="469531"/>
                </a:lnTo>
                <a:lnTo>
                  <a:pt x="114833" y="486714"/>
                </a:lnTo>
                <a:lnTo>
                  <a:pt x="118160" y="496087"/>
                </a:lnTo>
                <a:lnTo>
                  <a:pt x="121805" y="505345"/>
                </a:lnTo>
                <a:lnTo>
                  <a:pt x="125755" y="514464"/>
                </a:lnTo>
                <a:lnTo>
                  <a:pt x="130022" y="523455"/>
                </a:lnTo>
                <a:lnTo>
                  <a:pt x="77254" y="600608"/>
                </a:lnTo>
                <a:lnTo>
                  <a:pt x="73202" y="609549"/>
                </a:lnTo>
                <a:lnTo>
                  <a:pt x="72567" y="617613"/>
                </a:lnTo>
                <a:lnTo>
                  <a:pt x="72453" y="619074"/>
                </a:lnTo>
                <a:lnTo>
                  <a:pt x="74942" y="628307"/>
                </a:lnTo>
                <a:lnTo>
                  <a:pt x="80594" y="636358"/>
                </a:lnTo>
                <a:lnTo>
                  <a:pt x="149644" y="705434"/>
                </a:lnTo>
                <a:lnTo>
                  <a:pt x="157695" y="711060"/>
                </a:lnTo>
                <a:lnTo>
                  <a:pt x="166928" y="713549"/>
                </a:lnTo>
                <a:lnTo>
                  <a:pt x="176415" y="712800"/>
                </a:lnTo>
                <a:lnTo>
                  <a:pt x="185381" y="708761"/>
                </a:lnTo>
                <a:lnTo>
                  <a:pt x="262547" y="655980"/>
                </a:lnTo>
                <a:lnTo>
                  <a:pt x="271538" y="660234"/>
                </a:lnTo>
                <a:lnTo>
                  <a:pt x="280682" y="664184"/>
                </a:lnTo>
                <a:lnTo>
                  <a:pt x="289941" y="667829"/>
                </a:lnTo>
                <a:lnTo>
                  <a:pt x="299300" y="671156"/>
                </a:lnTo>
                <a:lnTo>
                  <a:pt x="316534" y="763066"/>
                </a:lnTo>
                <a:lnTo>
                  <a:pt x="320014" y="772261"/>
                </a:lnTo>
                <a:lnTo>
                  <a:pt x="326224" y="779526"/>
                </a:lnTo>
                <a:lnTo>
                  <a:pt x="334505" y="784288"/>
                </a:lnTo>
                <a:lnTo>
                  <a:pt x="344182" y="786003"/>
                </a:lnTo>
                <a:lnTo>
                  <a:pt x="441858" y="786003"/>
                </a:lnTo>
                <a:lnTo>
                  <a:pt x="475729" y="729767"/>
                </a:lnTo>
                <a:lnTo>
                  <a:pt x="486727" y="671156"/>
                </a:lnTo>
                <a:lnTo>
                  <a:pt x="496112" y="667829"/>
                </a:lnTo>
                <a:lnTo>
                  <a:pt x="505358" y="664184"/>
                </a:lnTo>
                <a:lnTo>
                  <a:pt x="514489" y="660234"/>
                </a:lnTo>
                <a:lnTo>
                  <a:pt x="523481" y="655980"/>
                </a:lnTo>
                <a:lnTo>
                  <a:pt x="600621" y="708761"/>
                </a:lnTo>
                <a:lnTo>
                  <a:pt x="609574" y="712800"/>
                </a:lnTo>
                <a:lnTo>
                  <a:pt x="619137" y="713549"/>
                </a:lnTo>
                <a:lnTo>
                  <a:pt x="628307" y="711060"/>
                </a:lnTo>
                <a:lnTo>
                  <a:pt x="636384" y="705434"/>
                </a:lnTo>
                <a:lnTo>
                  <a:pt x="685838" y="655980"/>
                </a:lnTo>
                <a:lnTo>
                  <a:pt x="692645" y="649173"/>
                </a:lnTo>
                <a:lnTo>
                  <a:pt x="705459" y="636358"/>
                </a:lnTo>
                <a:lnTo>
                  <a:pt x="711085" y="628307"/>
                </a:lnTo>
                <a:lnTo>
                  <a:pt x="713574" y="619074"/>
                </a:lnTo>
                <a:lnTo>
                  <a:pt x="712838" y="609549"/>
                </a:lnTo>
                <a:lnTo>
                  <a:pt x="708799" y="600608"/>
                </a:lnTo>
                <a:lnTo>
                  <a:pt x="656005" y="523455"/>
                </a:lnTo>
                <a:lnTo>
                  <a:pt x="660273" y="514464"/>
                </a:lnTo>
                <a:lnTo>
                  <a:pt x="664222" y="505345"/>
                </a:lnTo>
                <a:lnTo>
                  <a:pt x="667867" y="496087"/>
                </a:lnTo>
                <a:lnTo>
                  <a:pt x="671182" y="486714"/>
                </a:lnTo>
                <a:lnTo>
                  <a:pt x="762825" y="469531"/>
                </a:lnTo>
                <a:lnTo>
                  <a:pt x="762965" y="469531"/>
                </a:lnTo>
                <a:lnTo>
                  <a:pt x="772299" y="466001"/>
                </a:lnTo>
                <a:lnTo>
                  <a:pt x="779564" y="459790"/>
                </a:lnTo>
                <a:lnTo>
                  <a:pt x="784326" y="451523"/>
                </a:lnTo>
                <a:lnTo>
                  <a:pt x="786041" y="441845"/>
                </a:lnTo>
                <a:lnTo>
                  <a:pt x="786041" y="344157"/>
                </a:lnTo>
                <a:close/>
              </a:path>
              <a:path w="978534" h="971550">
                <a:moveTo>
                  <a:pt x="978496" y="775550"/>
                </a:moveTo>
                <a:lnTo>
                  <a:pt x="962507" y="739254"/>
                </a:lnTo>
                <a:lnTo>
                  <a:pt x="911148" y="692277"/>
                </a:lnTo>
                <a:lnTo>
                  <a:pt x="911148" y="768489"/>
                </a:lnTo>
                <a:lnTo>
                  <a:pt x="879729" y="768489"/>
                </a:lnTo>
                <a:lnTo>
                  <a:pt x="868781" y="770699"/>
                </a:lnTo>
                <a:lnTo>
                  <a:pt x="859840" y="776732"/>
                </a:lnTo>
                <a:lnTo>
                  <a:pt x="853821" y="785660"/>
                </a:lnTo>
                <a:lnTo>
                  <a:pt x="851611" y="796607"/>
                </a:lnTo>
                <a:lnTo>
                  <a:pt x="851611" y="914755"/>
                </a:lnTo>
                <a:lnTo>
                  <a:pt x="793051" y="914755"/>
                </a:lnTo>
                <a:lnTo>
                  <a:pt x="793051" y="796607"/>
                </a:lnTo>
                <a:lnTo>
                  <a:pt x="790841" y="785660"/>
                </a:lnTo>
                <a:lnTo>
                  <a:pt x="784809" y="776732"/>
                </a:lnTo>
                <a:lnTo>
                  <a:pt x="775881" y="770699"/>
                </a:lnTo>
                <a:lnTo>
                  <a:pt x="764933" y="768489"/>
                </a:lnTo>
                <a:lnTo>
                  <a:pt x="736142" y="768489"/>
                </a:lnTo>
                <a:lnTo>
                  <a:pt x="823645" y="688454"/>
                </a:lnTo>
                <a:lnTo>
                  <a:pt x="911148" y="768489"/>
                </a:lnTo>
                <a:lnTo>
                  <a:pt x="911148" y="692277"/>
                </a:lnTo>
                <a:lnTo>
                  <a:pt x="906970" y="688454"/>
                </a:lnTo>
                <a:lnTo>
                  <a:pt x="842632" y="629602"/>
                </a:lnTo>
                <a:lnTo>
                  <a:pt x="833678" y="624078"/>
                </a:lnTo>
                <a:lnTo>
                  <a:pt x="823645" y="622236"/>
                </a:lnTo>
                <a:lnTo>
                  <a:pt x="813625" y="624078"/>
                </a:lnTo>
                <a:lnTo>
                  <a:pt x="804672" y="629602"/>
                </a:lnTo>
                <a:lnTo>
                  <a:pt x="684784" y="739254"/>
                </a:lnTo>
                <a:lnTo>
                  <a:pt x="673265" y="755027"/>
                </a:lnTo>
                <a:lnTo>
                  <a:pt x="668832" y="773353"/>
                </a:lnTo>
                <a:lnTo>
                  <a:pt x="671601" y="791997"/>
                </a:lnTo>
                <a:lnTo>
                  <a:pt x="698131" y="820559"/>
                </a:lnTo>
                <a:lnTo>
                  <a:pt x="717969" y="824738"/>
                </a:lnTo>
                <a:lnTo>
                  <a:pt x="736803" y="824738"/>
                </a:lnTo>
                <a:lnTo>
                  <a:pt x="736803" y="942860"/>
                </a:lnTo>
                <a:lnTo>
                  <a:pt x="739013" y="953808"/>
                </a:lnTo>
                <a:lnTo>
                  <a:pt x="745045" y="962748"/>
                </a:lnTo>
                <a:lnTo>
                  <a:pt x="753986" y="968768"/>
                </a:lnTo>
                <a:lnTo>
                  <a:pt x="764933" y="970978"/>
                </a:lnTo>
                <a:lnTo>
                  <a:pt x="879729" y="970978"/>
                </a:lnTo>
                <a:lnTo>
                  <a:pt x="890676" y="968768"/>
                </a:lnTo>
                <a:lnTo>
                  <a:pt x="899604" y="962748"/>
                </a:lnTo>
                <a:lnTo>
                  <a:pt x="905637" y="953808"/>
                </a:lnTo>
                <a:lnTo>
                  <a:pt x="907846" y="942860"/>
                </a:lnTo>
                <a:lnTo>
                  <a:pt x="907846" y="914755"/>
                </a:lnTo>
                <a:lnTo>
                  <a:pt x="907846" y="824738"/>
                </a:lnTo>
                <a:lnTo>
                  <a:pt x="929208" y="824738"/>
                </a:lnTo>
                <a:lnTo>
                  <a:pt x="948461" y="820864"/>
                </a:lnTo>
                <a:lnTo>
                  <a:pt x="964095" y="810323"/>
                </a:lnTo>
                <a:lnTo>
                  <a:pt x="974623" y="794689"/>
                </a:lnTo>
                <a:lnTo>
                  <a:pt x="978496" y="7755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 sz="611"/>
          </a:p>
        </p:txBody>
      </p:sp>
      <p:sp>
        <p:nvSpPr>
          <p:cNvPr id="22" name="bg object 22"/>
          <p:cNvSpPr/>
          <p:nvPr/>
        </p:nvSpPr>
        <p:spPr>
          <a:xfrm>
            <a:off x="4691994" y="4611452"/>
            <a:ext cx="451327" cy="452451"/>
          </a:xfrm>
          <a:custGeom>
            <a:avLst/>
            <a:gdLst/>
            <a:ahLst/>
            <a:cxnLst/>
            <a:rect l="l" t="t" r="r" b="b"/>
            <a:pathLst>
              <a:path w="744220" h="746125">
                <a:moveTo>
                  <a:pt x="607098" y="333756"/>
                </a:moveTo>
                <a:lnTo>
                  <a:pt x="604012" y="318516"/>
                </a:lnTo>
                <a:lnTo>
                  <a:pt x="595591" y="306031"/>
                </a:lnTo>
                <a:lnTo>
                  <a:pt x="583133" y="297586"/>
                </a:lnTo>
                <a:lnTo>
                  <a:pt x="567931" y="294487"/>
                </a:lnTo>
                <a:lnTo>
                  <a:pt x="450418" y="294487"/>
                </a:lnTo>
                <a:lnTo>
                  <a:pt x="450418" y="176695"/>
                </a:lnTo>
                <a:lnTo>
                  <a:pt x="447332" y="161442"/>
                </a:lnTo>
                <a:lnTo>
                  <a:pt x="438924" y="148958"/>
                </a:lnTo>
                <a:lnTo>
                  <a:pt x="426466" y="140525"/>
                </a:lnTo>
                <a:lnTo>
                  <a:pt x="411251" y="137426"/>
                </a:lnTo>
                <a:lnTo>
                  <a:pt x="332917" y="137426"/>
                </a:lnTo>
                <a:lnTo>
                  <a:pt x="317703" y="140525"/>
                </a:lnTo>
                <a:lnTo>
                  <a:pt x="305257" y="148958"/>
                </a:lnTo>
                <a:lnTo>
                  <a:pt x="296837" y="161442"/>
                </a:lnTo>
                <a:lnTo>
                  <a:pt x="293751" y="176695"/>
                </a:lnTo>
                <a:lnTo>
                  <a:pt x="293751" y="294487"/>
                </a:lnTo>
                <a:lnTo>
                  <a:pt x="176237" y="294487"/>
                </a:lnTo>
                <a:lnTo>
                  <a:pt x="161036" y="297586"/>
                </a:lnTo>
                <a:lnTo>
                  <a:pt x="148577" y="306031"/>
                </a:lnTo>
                <a:lnTo>
                  <a:pt x="140169" y="318516"/>
                </a:lnTo>
                <a:lnTo>
                  <a:pt x="137071" y="333756"/>
                </a:lnTo>
                <a:lnTo>
                  <a:pt x="137071" y="412292"/>
                </a:lnTo>
                <a:lnTo>
                  <a:pt x="140169" y="427532"/>
                </a:lnTo>
                <a:lnTo>
                  <a:pt x="148577" y="440016"/>
                </a:lnTo>
                <a:lnTo>
                  <a:pt x="161036" y="448449"/>
                </a:lnTo>
                <a:lnTo>
                  <a:pt x="176237" y="451548"/>
                </a:lnTo>
                <a:lnTo>
                  <a:pt x="293751" y="451548"/>
                </a:lnTo>
                <a:lnTo>
                  <a:pt x="293751" y="569353"/>
                </a:lnTo>
                <a:lnTo>
                  <a:pt x="296837" y="584593"/>
                </a:lnTo>
                <a:lnTo>
                  <a:pt x="305257" y="597077"/>
                </a:lnTo>
                <a:lnTo>
                  <a:pt x="317703" y="605523"/>
                </a:lnTo>
                <a:lnTo>
                  <a:pt x="332917" y="608622"/>
                </a:lnTo>
                <a:lnTo>
                  <a:pt x="411251" y="608622"/>
                </a:lnTo>
                <a:lnTo>
                  <a:pt x="426466" y="605523"/>
                </a:lnTo>
                <a:lnTo>
                  <a:pt x="438924" y="597077"/>
                </a:lnTo>
                <a:lnTo>
                  <a:pt x="447332" y="584593"/>
                </a:lnTo>
                <a:lnTo>
                  <a:pt x="450418" y="569353"/>
                </a:lnTo>
                <a:lnTo>
                  <a:pt x="450418" y="451548"/>
                </a:lnTo>
                <a:lnTo>
                  <a:pt x="567931" y="451548"/>
                </a:lnTo>
                <a:lnTo>
                  <a:pt x="583133" y="448449"/>
                </a:lnTo>
                <a:lnTo>
                  <a:pt x="595591" y="440016"/>
                </a:lnTo>
                <a:lnTo>
                  <a:pt x="604012" y="427532"/>
                </a:lnTo>
                <a:lnTo>
                  <a:pt x="607098" y="412292"/>
                </a:lnTo>
                <a:lnTo>
                  <a:pt x="607098" y="333756"/>
                </a:lnTo>
                <a:close/>
              </a:path>
              <a:path w="744220" h="746125">
                <a:moveTo>
                  <a:pt x="744181" y="373024"/>
                </a:moveTo>
                <a:lnTo>
                  <a:pt x="741299" y="326542"/>
                </a:lnTo>
                <a:lnTo>
                  <a:pt x="741286" y="326199"/>
                </a:lnTo>
                <a:lnTo>
                  <a:pt x="732828" y="281127"/>
                </a:lnTo>
                <a:lnTo>
                  <a:pt x="719150" y="238150"/>
                </a:lnTo>
                <a:lnTo>
                  <a:pt x="700608" y="197599"/>
                </a:lnTo>
                <a:lnTo>
                  <a:pt x="685431" y="172758"/>
                </a:lnTo>
                <a:lnTo>
                  <a:pt x="685431" y="373024"/>
                </a:lnTo>
                <a:lnTo>
                  <a:pt x="682040" y="419493"/>
                </a:lnTo>
                <a:lnTo>
                  <a:pt x="672185" y="463842"/>
                </a:lnTo>
                <a:lnTo>
                  <a:pt x="656348" y="505561"/>
                </a:lnTo>
                <a:lnTo>
                  <a:pt x="635012" y="544182"/>
                </a:lnTo>
                <a:lnTo>
                  <a:pt x="608660" y="579221"/>
                </a:lnTo>
                <a:lnTo>
                  <a:pt x="577773" y="610184"/>
                </a:lnTo>
                <a:lnTo>
                  <a:pt x="542823" y="636600"/>
                </a:lnTo>
                <a:lnTo>
                  <a:pt x="504304" y="657999"/>
                </a:lnTo>
                <a:lnTo>
                  <a:pt x="462686" y="673862"/>
                </a:lnTo>
                <a:lnTo>
                  <a:pt x="418452" y="683742"/>
                </a:lnTo>
                <a:lnTo>
                  <a:pt x="372084" y="687146"/>
                </a:lnTo>
                <a:lnTo>
                  <a:pt x="325716" y="683742"/>
                </a:lnTo>
                <a:lnTo>
                  <a:pt x="281495" y="673862"/>
                </a:lnTo>
                <a:lnTo>
                  <a:pt x="239877" y="657999"/>
                </a:lnTo>
                <a:lnTo>
                  <a:pt x="201345" y="636600"/>
                </a:lnTo>
                <a:lnTo>
                  <a:pt x="166408" y="610184"/>
                </a:lnTo>
                <a:lnTo>
                  <a:pt x="135509" y="579221"/>
                </a:lnTo>
                <a:lnTo>
                  <a:pt x="109156" y="544182"/>
                </a:lnTo>
                <a:lnTo>
                  <a:pt x="87820" y="505561"/>
                </a:lnTo>
                <a:lnTo>
                  <a:pt x="71996" y="463842"/>
                </a:lnTo>
                <a:lnTo>
                  <a:pt x="62217" y="419836"/>
                </a:lnTo>
                <a:lnTo>
                  <a:pt x="62141" y="419493"/>
                </a:lnTo>
                <a:lnTo>
                  <a:pt x="58750" y="373024"/>
                </a:lnTo>
                <a:lnTo>
                  <a:pt x="62141" y="326542"/>
                </a:lnTo>
                <a:lnTo>
                  <a:pt x="71996" y="282194"/>
                </a:lnTo>
                <a:lnTo>
                  <a:pt x="87820" y="240474"/>
                </a:lnTo>
                <a:lnTo>
                  <a:pt x="109156" y="201853"/>
                </a:lnTo>
                <a:lnTo>
                  <a:pt x="135509" y="166827"/>
                </a:lnTo>
                <a:lnTo>
                  <a:pt x="166408" y="135851"/>
                </a:lnTo>
                <a:lnTo>
                  <a:pt x="201345" y="109435"/>
                </a:lnTo>
                <a:lnTo>
                  <a:pt x="239877" y="88049"/>
                </a:lnTo>
                <a:lnTo>
                  <a:pt x="281495" y="72174"/>
                </a:lnTo>
                <a:lnTo>
                  <a:pt x="325716" y="62293"/>
                </a:lnTo>
                <a:lnTo>
                  <a:pt x="372084" y="58889"/>
                </a:lnTo>
                <a:lnTo>
                  <a:pt x="418452" y="62293"/>
                </a:lnTo>
                <a:lnTo>
                  <a:pt x="462686" y="72174"/>
                </a:lnTo>
                <a:lnTo>
                  <a:pt x="504304" y="88049"/>
                </a:lnTo>
                <a:lnTo>
                  <a:pt x="542823" y="109435"/>
                </a:lnTo>
                <a:lnTo>
                  <a:pt x="577773" y="135851"/>
                </a:lnTo>
                <a:lnTo>
                  <a:pt x="608660" y="166827"/>
                </a:lnTo>
                <a:lnTo>
                  <a:pt x="635012" y="201853"/>
                </a:lnTo>
                <a:lnTo>
                  <a:pt x="656348" y="240474"/>
                </a:lnTo>
                <a:lnTo>
                  <a:pt x="672185" y="282194"/>
                </a:lnTo>
                <a:lnTo>
                  <a:pt x="681964" y="326199"/>
                </a:lnTo>
                <a:lnTo>
                  <a:pt x="682040" y="326542"/>
                </a:lnTo>
                <a:lnTo>
                  <a:pt x="685431" y="373024"/>
                </a:lnTo>
                <a:lnTo>
                  <a:pt x="685431" y="172758"/>
                </a:lnTo>
                <a:lnTo>
                  <a:pt x="650316" y="125234"/>
                </a:lnTo>
                <a:lnTo>
                  <a:pt x="619264" y="94094"/>
                </a:lnTo>
                <a:lnTo>
                  <a:pt x="584733" y="66789"/>
                </a:lnTo>
                <a:lnTo>
                  <a:pt x="571855" y="58889"/>
                </a:lnTo>
                <a:lnTo>
                  <a:pt x="547065" y="43675"/>
                </a:lnTo>
                <a:lnTo>
                  <a:pt x="506628" y="25082"/>
                </a:lnTo>
                <a:lnTo>
                  <a:pt x="463753" y="11379"/>
                </a:lnTo>
                <a:lnTo>
                  <a:pt x="418782" y="2895"/>
                </a:lnTo>
                <a:lnTo>
                  <a:pt x="372084" y="0"/>
                </a:lnTo>
                <a:lnTo>
                  <a:pt x="325386" y="2895"/>
                </a:lnTo>
                <a:lnTo>
                  <a:pt x="280428" y="11379"/>
                </a:lnTo>
                <a:lnTo>
                  <a:pt x="237540" y="25082"/>
                </a:lnTo>
                <a:lnTo>
                  <a:pt x="197104" y="43675"/>
                </a:lnTo>
                <a:lnTo>
                  <a:pt x="159448" y="66789"/>
                </a:lnTo>
                <a:lnTo>
                  <a:pt x="124904" y="94094"/>
                </a:lnTo>
                <a:lnTo>
                  <a:pt x="93853" y="125234"/>
                </a:lnTo>
                <a:lnTo>
                  <a:pt x="66624" y="159842"/>
                </a:lnTo>
                <a:lnTo>
                  <a:pt x="43561" y="197599"/>
                </a:lnTo>
                <a:lnTo>
                  <a:pt x="25019" y="238150"/>
                </a:lnTo>
                <a:lnTo>
                  <a:pt x="11353" y="281127"/>
                </a:lnTo>
                <a:lnTo>
                  <a:pt x="2895" y="326199"/>
                </a:lnTo>
                <a:lnTo>
                  <a:pt x="0" y="373024"/>
                </a:lnTo>
                <a:lnTo>
                  <a:pt x="2870" y="419493"/>
                </a:lnTo>
                <a:lnTo>
                  <a:pt x="11353" y="464908"/>
                </a:lnTo>
                <a:lnTo>
                  <a:pt x="25019" y="507898"/>
                </a:lnTo>
                <a:lnTo>
                  <a:pt x="43561" y="548436"/>
                </a:lnTo>
                <a:lnTo>
                  <a:pt x="66624" y="586193"/>
                </a:lnTo>
                <a:lnTo>
                  <a:pt x="93853" y="620814"/>
                </a:lnTo>
                <a:lnTo>
                  <a:pt x="124904" y="651941"/>
                </a:lnTo>
                <a:lnTo>
                  <a:pt x="159448" y="679246"/>
                </a:lnTo>
                <a:lnTo>
                  <a:pt x="197104" y="702360"/>
                </a:lnTo>
                <a:lnTo>
                  <a:pt x="237540" y="720953"/>
                </a:lnTo>
                <a:lnTo>
                  <a:pt x="280428" y="734656"/>
                </a:lnTo>
                <a:lnTo>
                  <a:pt x="325386" y="743140"/>
                </a:lnTo>
                <a:lnTo>
                  <a:pt x="372084" y="746048"/>
                </a:lnTo>
                <a:lnTo>
                  <a:pt x="418782" y="743140"/>
                </a:lnTo>
                <a:lnTo>
                  <a:pt x="463753" y="734656"/>
                </a:lnTo>
                <a:lnTo>
                  <a:pt x="506628" y="720953"/>
                </a:lnTo>
                <a:lnTo>
                  <a:pt x="547065" y="702360"/>
                </a:lnTo>
                <a:lnTo>
                  <a:pt x="584733" y="679246"/>
                </a:lnTo>
                <a:lnTo>
                  <a:pt x="619264" y="651941"/>
                </a:lnTo>
                <a:lnTo>
                  <a:pt x="650316" y="620814"/>
                </a:lnTo>
                <a:lnTo>
                  <a:pt x="677545" y="586193"/>
                </a:lnTo>
                <a:lnTo>
                  <a:pt x="700608" y="548436"/>
                </a:lnTo>
                <a:lnTo>
                  <a:pt x="719150" y="507898"/>
                </a:lnTo>
                <a:lnTo>
                  <a:pt x="732828" y="464908"/>
                </a:lnTo>
                <a:lnTo>
                  <a:pt x="741286" y="419836"/>
                </a:lnTo>
                <a:lnTo>
                  <a:pt x="744181" y="373024"/>
                </a:lnTo>
                <a:close/>
              </a:path>
            </a:pathLst>
          </a:custGeom>
          <a:solidFill>
            <a:srgbClr val="F5F4F6"/>
          </a:solidFill>
        </p:spPr>
        <p:txBody>
          <a:bodyPr wrap="square" lIns="0" tIns="0" rIns="0" bIns="0" rtlCol="0"/>
          <a:lstStyle/>
          <a:p>
            <a:endParaRPr sz="611"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8BAD1C72-0AAF-4909-FF2E-FA2FADE5BC7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29486" y="2983410"/>
            <a:ext cx="745129" cy="745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764605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>
            <a:extLst>
              <a:ext uri="{FF2B5EF4-FFF2-40B4-BE49-F238E27FC236}">
                <a16:creationId xmlns:a16="http://schemas.microsoft.com/office/drawing/2014/main" id="{8E29B7FB-0FC1-404E-BD86-F6ED5D3B1D0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Rechthoekige driehoek 10">
            <a:extLst>
              <a:ext uri="{FF2B5EF4-FFF2-40B4-BE49-F238E27FC236}">
                <a16:creationId xmlns:a16="http://schemas.microsoft.com/office/drawing/2014/main" id="{20B25002-E994-D34D-8E3E-7F7F2A82DD2A}"/>
              </a:ext>
            </a:extLst>
          </p:cNvPr>
          <p:cNvSpPr/>
          <p:nvPr userDrawn="1"/>
        </p:nvSpPr>
        <p:spPr>
          <a:xfrm rot="16200000">
            <a:off x="7996089" y="4732756"/>
            <a:ext cx="4113834" cy="884495"/>
          </a:xfrm>
          <a:prstGeom prst="rtTriangle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marL="0" marR="0" indent="0" algn="ctr" defTabSz="41275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nl-NL" sz="1600" b="0" i="0" u="none" strike="noStrike" cap="none" spc="0" normalizeH="0" baseline="0">
              <a:solidFill>
                <a:srgbClr val="FFFFFF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10" name="Afbeelding 9">
            <a:extLst>
              <a:ext uri="{FF2B5EF4-FFF2-40B4-BE49-F238E27FC236}">
                <a16:creationId xmlns:a16="http://schemas.microsoft.com/office/drawing/2014/main" id="{B9467A4C-F794-2D4E-AF00-C6541C0F48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114038" y="5571439"/>
            <a:ext cx="1406387" cy="77820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16D4A3AD-0017-814E-ABA6-41BE28DAF64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84" y="4402872"/>
            <a:ext cx="6443992" cy="1557667"/>
          </a:xfrm>
          <a:prstGeom prst="rect">
            <a:avLst/>
          </a:prstGeom>
        </p:spPr>
      </p:pic>
      <p:sp>
        <p:nvSpPr>
          <p:cNvPr id="16" name="SUBTITLE"/>
          <p:cNvSpPr txBox="1">
            <a:spLocks noGrp="1"/>
          </p:cNvSpPr>
          <p:nvPr>
            <p:ph type="body" sz="quarter" idx="23" hasCustomPrompt="1"/>
          </p:nvPr>
        </p:nvSpPr>
        <p:spPr>
          <a:xfrm>
            <a:off x="603844" y="4096517"/>
            <a:ext cx="10984311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79730">
              <a:lnSpc>
                <a:spcPct val="100000"/>
              </a:lnSpc>
              <a:spcBef>
                <a:spcPts val="0"/>
              </a:spcBef>
              <a:buSzTx/>
              <a:buNone/>
              <a:defRPr sz="1600" cap="all">
                <a:solidFill>
                  <a:schemeClr val="bg1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lang="en-US" err="1"/>
              <a:t>AuTHOR</a:t>
            </a:r>
            <a:r>
              <a:rPr lang="en-US"/>
              <a:t> AND DATE</a:t>
            </a:r>
          </a:p>
        </p:txBody>
      </p:sp>
      <p:sp>
        <p:nvSpPr>
          <p:cNvPr id="3" name="Tekstvak 2">
            <a:extLst>
              <a:ext uri="{FF2B5EF4-FFF2-40B4-BE49-F238E27FC236}">
                <a16:creationId xmlns:a16="http://schemas.microsoft.com/office/drawing/2014/main" id="{C2A3CD0B-EBA4-8E49-B82C-70DA7FE07844}"/>
              </a:ext>
            </a:extLst>
          </p:cNvPr>
          <p:cNvSpPr txBox="1"/>
          <p:nvPr userDrawn="1"/>
        </p:nvSpPr>
        <p:spPr>
          <a:xfrm>
            <a:off x="13552097" y="-107348"/>
            <a:ext cx="51361" cy="23596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25400" tIns="25400" rIns="25400" bIns="25400" numCol="1" spcCol="38100" rtlCol="0" anchor="ctr">
            <a:spAutoFit/>
          </a:bodyPr>
          <a:lstStyle/>
          <a:p>
            <a:pPr marL="0" marR="0" indent="0" algn="ctr" defTabSz="1219169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nl-NL" sz="1200" b="0" i="0" u="none" strike="noStrike" cap="none" spc="0" normalizeH="0" baseline="0">
              <a:ln>
                <a:noFill/>
              </a:ln>
              <a:solidFill>
                <a:srgbClr val="5E5E5E"/>
              </a:solidFill>
              <a:effectLst/>
              <a:uFillTx/>
              <a:latin typeface="+mn-lt"/>
              <a:ea typeface="+mn-ea"/>
              <a:cs typeface="+mn-cs"/>
              <a:sym typeface="Helvetica Neue"/>
            </a:endParaRPr>
          </a:p>
        </p:txBody>
      </p:sp>
      <p:pic>
        <p:nvPicPr>
          <p:cNvPr id="17" name="Afbeelding 16">
            <a:extLst>
              <a:ext uri="{FF2B5EF4-FFF2-40B4-BE49-F238E27FC236}">
                <a16:creationId xmlns:a16="http://schemas.microsoft.com/office/drawing/2014/main" id="{6FDE7F10-15E6-93BD-1D22-28D1C805376C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44" y="5290457"/>
            <a:ext cx="5013446" cy="1447733"/>
          </a:xfrm>
          <a:prstGeom prst="rect">
            <a:avLst/>
          </a:prstGeom>
        </p:spPr>
      </p:pic>
      <p:pic>
        <p:nvPicPr>
          <p:cNvPr id="8" name="Afbeelding 7" descr="Afbeelding met koe, runderachtigen, zwart, zoogdier&#10;&#10;Automatisch gegenereerde beschrijving">
            <a:extLst>
              <a:ext uri="{FF2B5EF4-FFF2-40B4-BE49-F238E27FC236}">
                <a16:creationId xmlns:a16="http://schemas.microsoft.com/office/drawing/2014/main" id="{0E6E8689-585A-D2A7-6C5C-C927748D915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5741831" y="-450000"/>
            <a:ext cx="10851004" cy="7758000"/>
          </a:xfrm>
          <a:prstGeom prst="rect">
            <a:avLst/>
          </a:prstGeom>
        </p:spPr>
      </p:pic>
      <p:sp>
        <p:nvSpPr>
          <p:cNvPr id="12" name="CHAPTER">
            <a:extLst>
              <a:ext uri="{FF2B5EF4-FFF2-40B4-BE49-F238E27FC236}">
                <a16:creationId xmlns:a16="http://schemas.microsoft.com/office/drawing/2014/main" id="{B51B054A-EDC5-274E-A4DA-E002C76C02BD}"/>
              </a:ext>
            </a:extLst>
          </p:cNvPr>
          <p:cNvSpPr txBox="1">
            <a:spLocks noGrp="1"/>
          </p:cNvSpPr>
          <p:nvPr>
            <p:ph type="body" sz="half" idx="21" hasCustomPrompt="1"/>
          </p:nvPr>
        </p:nvSpPr>
        <p:spPr>
          <a:xfrm>
            <a:off x="510117" y="2550984"/>
            <a:ext cx="9048403" cy="1477968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lnSpc>
                <a:spcPct val="70000"/>
              </a:lnSpc>
              <a:spcBef>
                <a:spcPts val="0"/>
              </a:spcBef>
              <a:buSzTx/>
              <a:buNone/>
              <a:defRPr sz="4800" cap="all" spc="-180">
                <a:solidFill>
                  <a:srgbClr val="FFFFFF"/>
                </a:solidFill>
                <a:effectLst>
                  <a:outerShdw blurRad="802027" dist="287564" dir="2700000" sx="106000" sy="106000" algn="tl" rotWithShape="0">
                    <a:prstClr val="black">
                      <a:alpha val="18097"/>
                    </a:prstClr>
                  </a:outerShdw>
                </a:effectLst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lang="nl-NL"/>
              <a:t>TITLE</a:t>
            </a:r>
          </a:p>
          <a:p>
            <a:r>
              <a:rPr lang="nl-NL"/>
              <a:t>SHEET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6836907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3EF4CF06-EB73-B84E-9E92-68C13B983F9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8E29B7FB-0FC1-404E-BD86-F6ED5D3B1D0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Afbeelding 7">
            <a:extLst>
              <a:ext uri="{FF2B5EF4-FFF2-40B4-BE49-F238E27FC236}">
                <a16:creationId xmlns:a16="http://schemas.microsoft.com/office/drawing/2014/main" id="{41AF01CC-D326-C04A-9535-5C35D583AB2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6861" y="-810908"/>
            <a:ext cx="15264220" cy="8586123"/>
          </a:xfrm>
          <a:prstGeom prst="rect">
            <a:avLst/>
          </a:prstGeom>
        </p:spPr>
      </p:pic>
      <p:pic>
        <p:nvPicPr>
          <p:cNvPr id="14" name="Afbeelding 13">
            <a:extLst>
              <a:ext uri="{FF2B5EF4-FFF2-40B4-BE49-F238E27FC236}">
                <a16:creationId xmlns:a16="http://schemas.microsoft.com/office/drawing/2014/main" id="{2EEF3849-49E7-3E48-9647-1A15A88BFF3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84" y="4402872"/>
            <a:ext cx="6443992" cy="1557667"/>
          </a:xfrm>
          <a:prstGeom prst="rect">
            <a:avLst/>
          </a:prstGeom>
        </p:spPr>
      </p:pic>
      <p:sp>
        <p:nvSpPr>
          <p:cNvPr id="16" name="SUBTITLE"/>
          <p:cNvSpPr txBox="1">
            <a:spLocks noGrp="1"/>
          </p:cNvSpPr>
          <p:nvPr>
            <p:ph type="body" sz="quarter" idx="23" hasCustomPrompt="1"/>
          </p:nvPr>
        </p:nvSpPr>
        <p:spPr>
          <a:xfrm>
            <a:off x="603844" y="4096517"/>
            <a:ext cx="10984311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79730">
              <a:lnSpc>
                <a:spcPct val="100000"/>
              </a:lnSpc>
              <a:spcBef>
                <a:spcPts val="0"/>
              </a:spcBef>
              <a:buSzTx/>
              <a:buNone/>
              <a:defRPr sz="1600" cap="all">
                <a:solidFill>
                  <a:schemeClr val="bg1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lang="en-US" err="1"/>
              <a:t>AuTHOR</a:t>
            </a:r>
            <a:r>
              <a:rPr lang="en-US"/>
              <a:t> AND DATE</a:t>
            </a:r>
          </a:p>
        </p:txBody>
      </p:sp>
      <p:pic>
        <p:nvPicPr>
          <p:cNvPr id="10" name="Afbeelding 9">
            <a:extLst>
              <a:ext uri="{FF2B5EF4-FFF2-40B4-BE49-F238E27FC236}">
                <a16:creationId xmlns:a16="http://schemas.microsoft.com/office/drawing/2014/main" id="{39609AEA-F7EB-7312-948E-5A1797CA4B6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44" y="5290457"/>
            <a:ext cx="5013446" cy="1447733"/>
          </a:xfrm>
          <a:prstGeom prst="rect">
            <a:avLst/>
          </a:prstGeom>
        </p:spPr>
      </p:pic>
      <p:pic>
        <p:nvPicPr>
          <p:cNvPr id="13" name="Afbeelding 12" descr="Afbeelding met koe, staand, zoogdier, kijken&#10;&#10;Automatisch gegenereerde beschrijving">
            <a:extLst>
              <a:ext uri="{FF2B5EF4-FFF2-40B4-BE49-F238E27FC236}">
                <a16:creationId xmlns:a16="http://schemas.microsoft.com/office/drawing/2014/main" id="{C6BF105A-9D4C-2E2A-8A13-5079D39B3833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774" y="-135704"/>
            <a:ext cx="10623550" cy="6597650"/>
          </a:xfrm>
          <a:prstGeom prst="rect">
            <a:avLst/>
          </a:prstGeom>
        </p:spPr>
      </p:pic>
      <p:sp>
        <p:nvSpPr>
          <p:cNvPr id="11" name="CHAPTER">
            <a:extLst>
              <a:ext uri="{FF2B5EF4-FFF2-40B4-BE49-F238E27FC236}">
                <a16:creationId xmlns:a16="http://schemas.microsoft.com/office/drawing/2014/main" id="{B653A039-089F-3C45-A87C-8F10654F1CE8}"/>
              </a:ext>
            </a:extLst>
          </p:cNvPr>
          <p:cNvSpPr txBox="1">
            <a:spLocks noGrp="1"/>
          </p:cNvSpPr>
          <p:nvPr>
            <p:ph type="body" sz="half" idx="21" hasCustomPrompt="1"/>
          </p:nvPr>
        </p:nvSpPr>
        <p:spPr>
          <a:xfrm>
            <a:off x="510117" y="2550984"/>
            <a:ext cx="9048403" cy="1350482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lnSpc>
                <a:spcPct val="70000"/>
              </a:lnSpc>
              <a:spcBef>
                <a:spcPts val="0"/>
              </a:spcBef>
              <a:buSzTx/>
              <a:buNone/>
              <a:defRPr sz="4800" cap="all" spc="-180">
                <a:solidFill>
                  <a:srgbClr val="FFFFFF"/>
                </a:solidFill>
                <a:effectLst>
                  <a:outerShdw blurRad="802027" dist="287564" dir="2700000" sx="106000" sy="106000" algn="tl" rotWithShape="0">
                    <a:prstClr val="black">
                      <a:alpha val="18097"/>
                    </a:prstClr>
                  </a:outerShdw>
                </a:effectLst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lang="nl-NL"/>
              <a:t>TITLE</a:t>
            </a:r>
          </a:p>
          <a:p>
            <a:r>
              <a:rPr lang="nl-NL"/>
              <a:t>SHEET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8667851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Achtergrond_RGB_klein.jpg" descr="Achtergrond_RGB_klein.jpg"/>
          <p:cNvPicPr>
            <a:picLocks noChangeAspect="1"/>
          </p:cNvPicPr>
          <p:nvPr/>
        </p:nvPicPr>
        <p:blipFill>
          <a:blip r:embed="rId2"/>
          <a:srcRect t="9560" b="9560"/>
          <a:stretch>
            <a:fillRect/>
          </a:stretch>
        </p:blipFill>
        <p:spPr>
          <a:xfrm>
            <a:off x="-102853" y="-171901"/>
            <a:ext cx="12294853" cy="7029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1" name="Afbeelding 10">
            <a:extLst>
              <a:ext uri="{FF2B5EF4-FFF2-40B4-BE49-F238E27FC236}">
                <a16:creationId xmlns:a16="http://schemas.microsoft.com/office/drawing/2014/main" id="{C99E11BE-8D99-9D4E-ADC8-8A312C3141F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6564" y="4707599"/>
            <a:ext cx="7371813" cy="1781944"/>
          </a:xfrm>
          <a:prstGeom prst="rect">
            <a:avLst/>
          </a:prstGeom>
        </p:spPr>
      </p:pic>
      <p:pic>
        <p:nvPicPr>
          <p:cNvPr id="25" name="00 LG CowManager WIT.png" descr="00 LG CowManager WI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" name="Afbeelding 9">
            <a:extLst>
              <a:ext uri="{FF2B5EF4-FFF2-40B4-BE49-F238E27FC236}">
                <a16:creationId xmlns:a16="http://schemas.microsoft.com/office/drawing/2014/main" id="{E9D85637-A092-F34C-9734-EE7E71391124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84" y="4707599"/>
            <a:ext cx="6443992" cy="1557667"/>
          </a:xfrm>
          <a:prstGeom prst="rect">
            <a:avLst/>
          </a:prstGeom>
        </p:spPr>
      </p:pic>
      <p:pic>
        <p:nvPicPr>
          <p:cNvPr id="3" name="Afbeelding 2">
            <a:extLst>
              <a:ext uri="{FF2B5EF4-FFF2-40B4-BE49-F238E27FC236}">
                <a16:creationId xmlns:a16="http://schemas.microsoft.com/office/drawing/2014/main" id="{A4B04376-A048-F840-A802-5EAA54D92B23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7889" y="-349924"/>
            <a:ext cx="5622382" cy="7293901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CC9ECFF5-512F-0E4F-AC34-C18A91EB471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7638016" y="4059441"/>
            <a:ext cx="778649" cy="778649"/>
          </a:xfrm>
          <a:prstGeom prst="rect">
            <a:avLst/>
          </a:prstGeom>
        </p:spPr>
      </p:pic>
      <p:pic>
        <p:nvPicPr>
          <p:cNvPr id="5" name="Afbeelding 4">
            <a:extLst>
              <a:ext uri="{FF2B5EF4-FFF2-40B4-BE49-F238E27FC236}">
                <a16:creationId xmlns:a16="http://schemas.microsoft.com/office/drawing/2014/main" id="{DA9D0A5B-F349-2A4C-90D8-61859CFAFDB1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7638016" y="2533754"/>
            <a:ext cx="781262" cy="781262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8A29B122-5798-FA45-B4B5-353B37A1D6DB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7650042" y="1022478"/>
            <a:ext cx="781262" cy="781262"/>
          </a:xfrm>
          <a:prstGeom prst="rect">
            <a:avLst/>
          </a:prstGeom>
        </p:spPr>
      </p:pic>
      <p:sp>
        <p:nvSpPr>
          <p:cNvPr id="12" name="Titel 11">
            <a:extLst>
              <a:ext uri="{FF2B5EF4-FFF2-40B4-BE49-F238E27FC236}">
                <a16:creationId xmlns:a16="http://schemas.microsoft.com/office/drawing/2014/main" id="{DE9D4E6F-02CF-A647-BE76-6A6377DBBC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777" y="1737600"/>
            <a:ext cx="3948619" cy="1013576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chemeClr val="bg1">
                    <a:lumMod val="95000"/>
                  </a:schemeClr>
                </a:solidFill>
                <a:latin typeface="Arial Black" panose="020B0A04020102020204" pitchFamily="34" charset="0"/>
              </a:defRPr>
            </a:lvl1pPr>
          </a:lstStyle>
          <a:p>
            <a:r>
              <a:rPr lang="nl-NL"/>
              <a:t>TITLE</a:t>
            </a:r>
          </a:p>
        </p:txBody>
      </p:sp>
      <p:sp>
        <p:nvSpPr>
          <p:cNvPr id="26" name="Tijdelijke aanduiding voor tekst 36">
            <a:extLst>
              <a:ext uri="{FF2B5EF4-FFF2-40B4-BE49-F238E27FC236}">
                <a16:creationId xmlns:a16="http://schemas.microsoft.com/office/drawing/2014/main" id="{8BF0D26B-1F33-7C48-9585-DE561342092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12777" y="2837152"/>
            <a:ext cx="3891972" cy="70407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1600">
                <a:solidFill>
                  <a:schemeClr val="bg1"/>
                </a:solidFill>
                <a:latin typeface="Arial Black" panose="020B0A04020102020204" pitchFamily="34" charset="0"/>
                <a:ea typeface="Fira Sans Book" panose="020B0503050000020004" pitchFamily="34" charset="0"/>
              </a:defRPr>
            </a:lvl1pPr>
            <a:lvl2pPr marL="304800" indent="0">
              <a:lnSpc>
                <a:spcPct val="100000"/>
              </a:lnSpc>
              <a:buFontTx/>
              <a:buNone/>
              <a:defRPr sz="1500"/>
            </a:lvl2pPr>
            <a:lvl3pPr marL="609600" indent="0">
              <a:lnSpc>
                <a:spcPct val="100000"/>
              </a:lnSpc>
              <a:buFontTx/>
              <a:buNone/>
              <a:defRPr sz="1500"/>
            </a:lvl3pPr>
            <a:lvl4pPr marL="914400" indent="0">
              <a:lnSpc>
                <a:spcPct val="100000"/>
              </a:lnSpc>
              <a:buFontTx/>
              <a:buNone/>
              <a:defRPr sz="1500"/>
            </a:lvl4pPr>
            <a:lvl5pPr marL="1219200" indent="0">
              <a:lnSpc>
                <a:spcPct val="100000"/>
              </a:lnSpc>
              <a:buFontTx/>
              <a:buNone/>
              <a:defRPr sz="1500"/>
            </a:lvl5pPr>
          </a:lstStyle>
          <a:p>
            <a:pPr lvl="0"/>
            <a:r>
              <a:rPr lang="nl-NL"/>
              <a:t>SUBTITLE</a:t>
            </a:r>
          </a:p>
        </p:txBody>
      </p:sp>
      <p:sp>
        <p:nvSpPr>
          <p:cNvPr id="31" name="Tijdelijke aanduiding voor tekst 36">
            <a:extLst>
              <a:ext uri="{FF2B5EF4-FFF2-40B4-BE49-F238E27FC236}">
                <a16:creationId xmlns:a16="http://schemas.microsoft.com/office/drawing/2014/main" id="{E5B7A332-6DA0-6C4E-AD28-DB65999AE6F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593660" y="1027684"/>
            <a:ext cx="3160325" cy="113116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1400"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 marL="304800" indent="0">
              <a:lnSpc>
                <a:spcPct val="100000"/>
              </a:lnSpc>
              <a:buFontTx/>
              <a:buNone/>
              <a:defRPr sz="1500"/>
            </a:lvl2pPr>
            <a:lvl3pPr marL="609600" indent="0">
              <a:lnSpc>
                <a:spcPct val="100000"/>
              </a:lnSpc>
              <a:buFontTx/>
              <a:buNone/>
              <a:defRPr sz="1500"/>
            </a:lvl3pPr>
            <a:lvl4pPr marL="914400" indent="0">
              <a:lnSpc>
                <a:spcPct val="100000"/>
              </a:lnSpc>
              <a:buFontTx/>
              <a:buNone/>
              <a:defRPr sz="1500"/>
            </a:lvl4pPr>
            <a:lvl5pPr marL="1219200" indent="0">
              <a:lnSpc>
                <a:spcPct val="100000"/>
              </a:lnSpc>
              <a:buFontTx/>
              <a:buNone/>
              <a:defRPr sz="1500"/>
            </a:lvl5pPr>
          </a:lstStyle>
          <a:p>
            <a:pPr lvl="0"/>
            <a:r>
              <a:rPr lang="nl-NL"/>
              <a:t>Click to write text</a:t>
            </a:r>
          </a:p>
        </p:txBody>
      </p:sp>
      <p:sp>
        <p:nvSpPr>
          <p:cNvPr id="32" name="Tijdelijke aanduiding voor tekst 36">
            <a:extLst>
              <a:ext uri="{FF2B5EF4-FFF2-40B4-BE49-F238E27FC236}">
                <a16:creationId xmlns:a16="http://schemas.microsoft.com/office/drawing/2014/main" id="{3694E4BC-FD5F-A840-8939-C06BAFFFF42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581802" y="2562335"/>
            <a:ext cx="3160325" cy="113116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1400"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 marL="304800" indent="0">
              <a:lnSpc>
                <a:spcPct val="100000"/>
              </a:lnSpc>
              <a:buFontTx/>
              <a:buNone/>
              <a:defRPr sz="1500"/>
            </a:lvl2pPr>
            <a:lvl3pPr marL="609600" indent="0">
              <a:lnSpc>
                <a:spcPct val="100000"/>
              </a:lnSpc>
              <a:buFontTx/>
              <a:buNone/>
              <a:defRPr sz="1500"/>
            </a:lvl3pPr>
            <a:lvl4pPr marL="914400" indent="0">
              <a:lnSpc>
                <a:spcPct val="100000"/>
              </a:lnSpc>
              <a:buFontTx/>
              <a:buNone/>
              <a:defRPr sz="1500"/>
            </a:lvl4pPr>
            <a:lvl5pPr marL="1219200" indent="0">
              <a:lnSpc>
                <a:spcPct val="100000"/>
              </a:lnSpc>
              <a:buFontTx/>
              <a:buNone/>
              <a:defRPr sz="1500"/>
            </a:lvl5pPr>
          </a:lstStyle>
          <a:p>
            <a:pPr lvl="0"/>
            <a:r>
              <a:rPr lang="nl-NL"/>
              <a:t>Click to write text</a:t>
            </a:r>
          </a:p>
        </p:txBody>
      </p:sp>
      <p:sp>
        <p:nvSpPr>
          <p:cNvPr id="33" name="Tijdelijke aanduiding voor tekst 36">
            <a:extLst>
              <a:ext uri="{FF2B5EF4-FFF2-40B4-BE49-F238E27FC236}">
                <a16:creationId xmlns:a16="http://schemas.microsoft.com/office/drawing/2014/main" id="{D7B351F4-BC9D-2746-A403-E3D4984F54E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93660" y="4096351"/>
            <a:ext cx="3160325" cy="113116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1400"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 marL="304800" indent="0">
              <a:lnSpc>
                <a:spcPct val="100000"/>
              </a:lnSpc>
              <a:buFontTx/>
              <a:buNone/>
              <a:defRPr sz="1500"/>
            </a:lvl2pPr>
            <a:lvl3pPr marL="609600" indent="0">
              <a:lnSpc>
                <a:spcPct val="100000"/>
              </a:lnSpc>
              <a:buFontTx/>
              <a:buNone/>
              <a:defRPr sz="1500"/>
            </a:lvl3pPr>
            <a:lvl4pPr marL="914400" indent="0">
              <a:lnSpc>
                <a:spcPct val="100000"/>
              </a:lnSpc>
              <a:buFontTx/>
              <a:buNone/>
              <a:defRPr sz="1500"/>
            </a:lvl4pPr>
            <a:lvl5pPr marL="1219200" indent="0">
              <a:lnSpc>
                <a:spcPct val="100000"/>
              </a:lnSpc>
              <a:buFontTx/>
              <a:buNone/>
              <a:defRPr sz="1500"/>
            </a:lvl5pPr>
          </a:lstStyle>
          <a:p>
            <a:pPr lvl="0"/>
            <a:r>
              <a:rPr lang="nl-NL"/>
              <a:t>Click to write text</a:t>
            </a:r>
          </a:p>
        </p:txBody>
      </p:sp>
      <p:sp>
        <p:nvSpPr>
          <p:cNvPr id="16" name="Dianummer">
            <a:extLst>
              <a:ext uri="{FF2B5EF4-FFF2-40B4-BE49-F238E27FC236}">
                <a16:creationId xmlns:a16="http://schemas.microsoft.com/office/drawing/2014/main" id="{2470F2F3-D653-1BFF-1A1A-A45A0C0EA67A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chemeClr val="bg1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6867725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Tijdelijke aanduiding voor afbeelding 4" descr="Afbeelding met grond, binnen, persoon, plafond&#10;&#10;Automatisch gegenereerde beschrijving">
            <a:extLst>
              <a:ext uri="{FF2B5EF4-FFF2-40B4-BE49-F238E27FC236}">
                <a16:creationId xmlns:a16="http://schemas.microsoft.com/office/drawing/2014/main" id="{B3CCD3D9-80D4-774E-AB85-F1D13764FE4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40" b="11238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</p:pic>
      <p:pic>
        <p:nvPicPr>
          <p:cNvPr id="25" name="00 LG CowManager WIT.png" descr="00 LG CowManager WI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12" name="Rechthoek 11">
            <a:extLst>
              <a:ext uri="{FF2B5EF4-FFF2-40B4-BE49-F238E27FC236}">
                <a16:creationId xmlns:a16="http://schemas.microsoft.com/office/drawing/2014/main" id="{B37C87C4-8609-5F45-9422-7B1EE1F5D08B}"/>
              </a:ext>
            </a:extLst>
          </p:cNvPr>
          <p:cNvSpPr/>
          <p:nvPr userDrawn="1"/>
        </p:nvSpPr>
        <p:spPr>
          <a:xfrm>
            <a:off x="0" y="3445046"/>
            <a:ext cx="5613991" cy="297517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marL="0" marR="0" indent="0" algn="ctr" defTabSz="41275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nl-NL" sz="16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26" name="Afbeelding 25">
            <a:extLst>
              <a:ext uri="{FF2B5EF4-FFF2-40B4-BE49-F238E27FC236}">
                <a16:creationId xmlns:a16="http://schemas.microsoft.com/office/drawing/2014/main" id="{80990551-60FB-A348-B406-A73A7BC5413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596516" y="4348483"/>
            <a:ext cx="831186" cy="831186"/>
          </a:xfrm>
          <a:prstGeom prst="rect">
            <a:avLst/>
          </a:prstGeom>
        </p:spPr>
      </p:pic>
      <p:sp>
        <p:nvSpPr>
          <p:cNvPr id="32" name="Titel 31">
            <a:extLst>
              <a:ext uri="{FF2B5EF4-FFF2-40B4-BE49-F238E27FC236}">
                <a16:creationId xmlns:a16="http://schemas.microsoft.com/office/drawing/2014/main" id="{6639E520-5A3C-7A47-8031-41276A3E8AF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3094" y="1760201"/>
            <a:ext cx="3863531" cy="554505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rgbClr val="C00000"/>
                </a:solidFill>
                <a:latin typeface="Arial Black" panose="020B0A04020102020204" pitchFamily="34" charset="0"/>
              </a:defRPr>
            </a:lvl1pPr>
          </a:lstStyle>
          <a:p>
            <a:r>
              <a:rPr lang="nl-NL"/>
              <a:t>TITLE</a:t>
            </a:r>
          </a:p>
        </p:txBody>
      </p:sp>
      <p:sp>
        <p:nvSpPr>
          <p:cNvPr id="37" name="Tijdelijke aanduiding voor tekst 36">
            <a:extLst>
              <a:ext uri="{FF2B5EF4-FFF2-40B4-BE49-F238E27FC236}">
                <a16:creationId xmlns:a16="http://schemas.microsoft.com/office/drawing/2014/main" id="{F9E67D14-54B2-C440-92C1-88CBBCC3F3D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23094" y="2855343"/>
            <a:ext cx="4746625" cy="13505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buFontTx/>
              <a:buNone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 marL="304800" indent="0">
              <a:lnSpc>
                <a:spcPct val="100000"/>
              </a:lnSpc>
              <a:buFontTx/>
              <a:buNone/>
              <a:defRPr sz="1500"/>
            </a:lvl2pPr>
            <a:lvl3pPr marL="609600" indent="0">
              <a:lnSpc>
                <a:spcPct val="100000"/>
              </a:lnSpc>
              <a:buFontTx/>
              <a:buNone/>
              <a:defRPr sz="1500"/>
            </a:lvl3pPr>
            <a:lvl4pPr marL="914400" indent="0">
              <a:lnSpc>
                <a:spcPct val="100000"/>
              </a:lnSpc>
              <a:buFontTx/>
              <a:buNone/>
              <a:defRPr sz="1500"/>
            </a:lvl4pPr>
            <a:lvl5pPr marL="1219200" indent="0">
              <a:lnSpc>
                <a:spcPct val="100000"/>
              </a:lnSpc>
              <a:buFontTx/>
              <a:buNone/>
              <a:defRPr sz="1500"/>
            </a:lvl5pPr>
          </a:lstStyle>
          <a:p>
            <a:pPr lvl="0"/>
            <a:r>
              <a:rPr lang="nl-NL"/>
              <a:t>Click to write text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713D96DD-BED0-45F2-8DFA-3125A277AC60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4807" y="4348483"/>
            <a:ext cx="803088" cy="831600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032AE5B6-3049-4ABD-8385-EC034B570AA2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1011" y="4350777"/>
            <a:ext cx="793584" cy="83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1184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01839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00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7" name="Tijdelijke aanduiding voor tekst 2">
            <a:extLst>
              <a:ext uri="{FF2B5EF4-FFF2-40B4-BE49-F238E27FC236}">
                <a16:creationId xmlns:a16="http://schemas.microsoft.com/office/drawing/2014/main" id="{B9645924-4887-4C43-A7C7-AEED1160B32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9" name="Dianummer">
            <a:extLst>
              <a:ext uri="{FF2B5EF4-FFF2-40B4-BE49-F238E27FC236}">
                <a16:creationId xmlns:a16="http://schemas.microsoft.com/office/drawing/2014/main" id="{2112F714-812D-A86F-2779-827FFE3CA32E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1002725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0157F1CC-EE6F-0249-B8CC-9D889EA80B3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4745" y="4988408"/>
            <a:ext cx="5321393" cy="1286308"/>
          </a:xfrm>
          <a:prstGeom prst="rect">
            <a:avLst/>
          </a:prstGeom>
        </p:spPr>
      </p:pic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64181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55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9" name="Dianummer">
            <a:extLst>
              <a:ext uri="{FF2B5EF4-FFF2-40B4-BE49-F238E27FC236}">
                <a16:creationId xmlns:a16="http://schemas.microsoft.com/office/drawing/2014/main" id="{9E87F782-2979-05E8-D288-5CF1A6D253AF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158415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0157F1CC-EE6F-0249-B8CC-9D889EA80B3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5414" y="4853016"/>
            <a:ext cx="7455228" cy="1802107"/>
          </a:xfrm>
          <a:prstGeom prst="rect">
            <a:avLst/>
          </a:prstGeom>
        </p:spPr>
      </p:pic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39060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00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02BA8011-EE5D-6815-AF15-A4C5FBE786C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5155" y="4459141"/>
            <a:ext cx="2446845" cy="1624586"/>
          </a:xfrm>
          <a:prstGeom prst="rect">
            <a:avLst/>
          </a:prstGeom>
        </p:spPr>
      </p:pic>
      <p:sp>
        <p:nvSpPr>
          <p:cNvPr id="9" name="Dianummer">
            <a:extLst>
              <a:ext uri="{FF2B5EF4-FFF2-40B4-BE49-F238E27FC236}">
                <a16:creationId xmlns:a16="http://schemas.microsoft.com/office/drawing/2014/main" id="{6F75F978-2470-3DB9-8051-BB49A321A50B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5229209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>
            <a:extLst>
              <a:ext uri="{FF2B5EF4-FFF2-40B4-BE49-F238E27FC236}">
                <a16:creationId xmlns:a16="http://schemas.microsoft.com/office/drawing/2014/main" id="{153CCC85-D935-6FBA-5D54-73498572AAE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27172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00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8" name="Dianummer">
            <a:extLst>
              <a:ext uri="{FF2B5EF4-FFF2-40B4-BE49-F238E27FC236}">
                <a16:creationId xmlns:a16="http://schemas.microsoft.com/office/drawing/2014/main" id="{DF7DB8EB-0294-345B-7967-0E4E710BB465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8077706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3" descr="Afbeelding met pijl&#10;&#10;Automatisch gegenereerde beschrijving">
            <a:extLst>
              <a:ext uri="{FF2B5EF4-FFF2-40B4-BE49-F238E27FC236}">
                <a16:creationId xmlns:a16="http://schemas.microsoft.com/office/drawing/2014/main" id="{61AA0195-1E38-1DA8-784F-248ABC0CED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27172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00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pPr marL="0" marR="0" lvl="0" indent="0" algn="l" defTabSz="1048486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TITLE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8" name="Dianummer">
            <a:extLst>
              <a:ext uri="{FF2B5EF4-FFF2-40B4-BE49-F238E27FC236}">
                <a16:creationId xmlns:a16="http://schemas.microsoft.com/office/drawing/2014/main" id="{8B764639-9D43-B6AD-FE99-D29DD2AA1124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5183695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>
            <a:extLst>
              <a:ext uri="{FF2B5EF4-FFF2-40B4-BE49-F238E27FC236}">
                <a16:creationId xmlns:a16="http://schemas.microsoft.com/office/drawing/2014/main" id="{672FD116-BBE3-75D3-63EC-C938D522E3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27172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00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  <a:endParaRPr/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8" name="Dianummer">
            <a:extLst>
              <a:ext uri="{FF2B5EF4-FFF2-40B4-BE49-F238E27FC236}">
                <a16:creationId xmlns:a16="http://schemas.microsoft.com/office/drawing/2014/main" id="{37A740B2-93B1-DE6D-D054-2E7166830B17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2467584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&amp; image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ub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96000" y="1103931"/>
            <a:ext cx="4442322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sp>
        <p:nvSpPr>
          <p:cNvPr id="82" name="Title"/>
          <p:cNvSpPr txBox="1">
            <a:spLocks noGrp="1"/>
          </p:cNvSpPr>
          <p:nvPr>
            <p:ph type="body" sz="quarter" idx="23"/>
          </p:nvPr>
        </p:nvSpPr>
        <p:spPr>
          <a:xfrm>
            <a:off x="6096000" y="539751"/>
            <a:ext cx="4442322" cy="564181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00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t>Title</a:t>
            </a:r>
          </a:p>
        </p:txBody>
      </p:sp>
      <p:pic>
        <p:nvPicPr>
          <p:cNvPr id="83" name="00 LG CowManager WIT.png" descr="00 LG CowManager WI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  <a:effectLst>
            <a:outerShdw blurRad="419100" dist="25400" dir="5400000" rotWithShape="0">
              <a:srgbClr val="000000">
                <a:alpha val="90347"/>
              </a:srgbClr>
            </a:outerShdw>
          </a:effectLst>
        </p:spPr>
      </p:pic>
      <p:sp>
        <p:nvSpPr>
          <p:cNvPr id="8" name="Tijdelijke aanduiding voor tekst 2">
            <a:extLst>
              <a:ext uri="{FF2B5EF4-FFF2-40B4-BE49-F238E27FC236}">
                <a16:creationId xmlns:a16="http://schemas.microsoft.com/office/drawing/2014/main" id="{189D8A0F-E347-344A-9769-4A82B4006C1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096000" y="1650207"/>
            <a:ext cx="4442322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9" name="Schaal pappardellepasta met peterselieboter, geroosterde hazelnoten en geraspte parmezaanse kaas">
            <a:extLst>
              <a:ext uri="{FF2B5EF4-FFF2-40B4-BE49-F238E27FC236}">
                <a16:creationId xmlns:a16="http://schemas.microsoft.com/office/drawing/2014/main" id="{E931AF9F-ABB6-1442-88F9-0CD2A0268CD3}"/>
              </a:ext>
            </a:extLst>
          </p:cNvPr>
          <p:cNvSpPr>
            <a:spLocks noGrp="1"/>
          </p:cNvSpPr>
          <p:nvPr>
            <p:ph type="pic" idx="25"/>
          </p:nvPr>
        </p:nvSpPr>
        <p:spPr>
          <a:xfrm>
            <a:off x="1" y="0"/>
            <a:ext cx="5724939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986985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Afbeelding 7">
            <a:extLst>
              <a:ext uri="{FF2B5EF4-FFF2-40B4-BE49-F238E27FC236}">
                <a16:creationId xmlns:a16="http://schemas.microsoft.com/office/drawing/2014/main" id="{0157F1CC-EE6F-0249-B8CC-9D889EA80B3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4745" y="4988408"/>
            <a:ext cx="5321393" cy="1286308"/>
          </a:xfrm>
          <a:prstGeom prst="rect">
            <a:avLst/>
          </a:prstGeom>
        </p:spPr>
      </p:pic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2587674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 cap="all" baseline="0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NAME SURNAME, COUNTRY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2023494"/>
            <a:ext cx="10985500" cy="564181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55" cap="all" spc="-73" baseline="0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‘FARMER STORY’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3429000"/>
            <a:ext cx="10985500" cy="1092018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</p:txBody>
      </p:sp>
      <p:sp>
        <p:nvSpPr>
          <p:cNvPr id="9" name="Dianummer">
            <a:extLst>
              <a:ext uri="{FF2B5EF4-FFF2-40B4-BE49-F238E27FC236}">
                <a16:creationId xmlns:a16="http://schemas.microsoft.com/office/drawing/2014/main" id="{9E87F782-2979-05E8-D288-5CF1A6D253AF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9425247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Afbeelding 3">
            <a:extLst>
              <a:ext uri="{FF2B5EF4-FFF2-40B4-BE49-F238E27FC236}">
                <a16:creationId xmlns:a16="http://schemas.microsoft.com/office/drawing/2014/main" id="{F455DBF7-1053-448D-B577-D37D97C1C81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8" name="Afbeelding 4">
            <a:extLst>
              <a:ext uri="{FF2B5EF4-FFF2-40B4-BE49-F238E27FC236}">
                <a16:creationId xmlns:a16="http://schemas.microsoft.com/office/drawing/2014/main" id="{C8CAE71D-03B8-40F9-A4AA-FC2B75E0397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557607"/>
            <a:ext cx="11128744" cy="6259919"/>
          </a:xfrm>
          <a:prstGeom prst="rect">
            <a:avLst/>
          </a:prstGeom>
        </p:spPr>
      </p:pic>
      <p:pic>
        <p:nvPicPr>
          <p:cNvPr id="19" name="Afbeelding 9">
            <a:extLst>
              <a:ext uri="{FF2B5EF4-FFF2-40B4-BE49-F238E27FC236}">
                <a16:creationId xmlns:a16="http://schemas.microsoft.com/office/drawing/2014/main" id="{7C31F664-25C1-4DB3-B1F0-29D14587AA5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84" y="4402872"/>
            <a:ext cx="6443992" cy="1557667"/>
          </a:xfrm>
          <a:prstGeom prst="rect">
            <a:avLst/>
          </a:prstGeom>
        </p:spPr>
      </p:pic>
      <p:pic>
        <p:nvPicPr>
          <p:cNvPr id="20" name="00 LG CowManager WIT.png" descr="00 LG CowManager WIT.png">
            <a:extLst>
              <a:ext uri="{FF2B5EF4-FFF2-40B4-BE49-F238E27FC236}">
                <a16:creationId xmlns:a16="http://schemas.microsoft.com/office/drawing/2014/main" id="{80433A34-7B4C-4F24-87AB-2FDB0D055E4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21" name="Afbeelding">
            <a:extLst>
              <a:ext uri="{FF2B5EF4-FFF2-40B4-BE49-F238E27FC236}">
                <a16:creationId xmlns:a16="http://schemas.microsoft.com/office/drawing/2014/main" id="{D122CC28-B952-43CC-9459-C52DB569E721}"/>
              </a:ext>
            </a:extLst>
          </p:cNvPr>
          <p:cNvSpPr>
            <a:spLocks noGrp="1"/>
          </p:cNvSpPr>
          <p:nvPr>
            <p:ph type="pic" idx="24"/>
          </p:nvPr>
        </p:nvSpPr>
        <p:spPr>
          <a:xfrm>
            <a:off x="5599927" y="-111324"/>
            <a:ext cx="6676211" cy="702990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2" name="Dianummer">
            <a:extLst>
              <a:ext uri="{FF2B5EF4-FFF2-40B4-BE49-F238E27FC236}">
                <a16:creationId xmlns:a16="http://schemas.microsoft.com/office/drawing/2014/main" id="{EF520DEC-CFDB-409E-8E11-0C54CDA3F958}"/>
              </a:ext>
            </a:extLst>
          </p:cNvPr>
          <p:cNvSpPr txBox="1">
            <a:spLocks/>
          </p:cNvSpPr>
          <p:nvPr userDrawn="1"/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  <a:lvl2pPr marL="0" marR="0" indent="4572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ctr" defTabSz="2438338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fld id="{655170BF-7E87-5446-9041-E15DF787DE12}" type="slidenum">
              <a:rPr lang="nl-NL" sz="900" smtClean="0"/>
              <a:pPr/>
              <a:t>‹#›</a:t>
            </a:fld>
            <a:endParaRPr lang="nl-NL" sz="900"/>
          </a:p>
        </p:txBody>
      </p:sp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2587674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 cap="all" baseline="0">
                <a:solidFill>
                  <a:schemeClr val="bg1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NAME SURNAME, COUNTRY</a:t>
            </a:r>
            <a:endParaRPr/>
          </a:p>
        </p:txBody>
      </p:sp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2023494"/>
            <a:ext cx="10985500" cy="564181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55" cap="all" spc="-73" baseline="0">
                <a:solidFill>
                  <a:schemeClr val="bg1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‘FARMER STORY’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3429000"/>
            <a:ext cx="10985500" cy="1092018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</p:txBody>
      </p:sp>
    </p:spTree>
    <p:extLst>
      <p:ext uri="{BB962C8B-B14F-4D97-AF65-F5344CB8AC3E}">
        <p14:creationId xmlns:p14="http://schemas.microsoft.com/office/powerpoint/2010/main" val="9713123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with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chaal pappardellepasta met peterselieboter, geroosterde hazelnoten en geraspte parmezaanse kaas">
            <a:extLst>
              <a:ext uri="{FF2B5EF4-FFF2-40B4-BE49-F238E27FC236}">
                <a16:creationId xmlns:a16="http://schemas.microsoft.com/office/drawing/2014/main" id="{A247A034-7EBA-80B6-B0ED-095164A7EE99}"/>
              </a:ext>
            </a:extLst>
          </p:cNvPr>
          <p:cNvSpPr>
            <a:spLocks noGrp="1"/>
          </p:cNvSpPr>
          <p:nvPr>
            <p:ph type="pic" idx="25"/>
          </p:nvPr>
        </p:nvSpPr>
        <p:spPr>
          <a:xfrm>
            <a:off x="6467062" y="0"/>
            <a:ext cx="5724939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pic>
        <p:nvPicPr>
          <p:cNvPr id="117" name="00 LG CowManager WIT.png" descr="00 LG CowManager WI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119" name="‘QUOTE FARMER’"/>
          <p:cNvSpPr txBox="1">
            <a:spLocks noGrp="1"/>
          </p:cNvSpPr>
          <p:nvPr>
            <p:ph type="body" sz="half" idx="21" hasCustomPrompt="1"/>
          </p:nvPr>
        </p:nvSpPr>
        <p:spPr>
          <a:xfrm>
            <a:off x="621415" y="1882588"/>
            <a:ext cx="5724939" cy="41233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70000"/>
              </a:lnSpc>
              <a:spcBef>
                <a:spcPts val="0"/>
              </a:spcBef>
              <a:buSzTx/>
              <a:buNone/>
              <a:defRPr sz="3600" cap="all" spc="-180">
                <a:solidFill>
                  <a:srgbClr val="AE2317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t>‘</a:t>
            </a:r>
            <a:r>
              <a:rPr lang="en-US"/>
              <a:t>FARMER </a:t>
            </a:r>
            <a:r>
              <a:rPr lang="en-US" err="1"/>
              <a:t>STORy</a:t>
            </a:r>
            <a:r>
              <a:t>’</a:t>
            </a:r>
          </a:p>
        </p:txBody>
      </p:sp>
      <p:sp>
        <p:nvSpPr>
          <p:cNvPr id="120" name="NAME SURNAME, COUNTRY"/>
          <p:cNvSpPr txBox="1">
            <a:spLocks noGrp="1"/>
          </p:cNvSpPr>
          <p:nvPr>
            <p:ph type="body" sz="quarter" idx="22"/>
          </p:nvPr>
        </p:nvSpPr>
        <p:spPr>
          <a:xfrm>
            <a:off x="654096" y="2315647"/>
            <a:ext cx="5692258" cy="412332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1600">
                <a:solidFill>
                  <a:srgbClr val="2D09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t>NAME SURNAME, COUNTRY</a:t>
            </a:r>
          </a:p>
        </p:txBody>
      </p:sp>
      <p:pic>
        <p:nvPicPr>
          <p:cNvPr id="9" name="00 LG CowManager WIT.png" descr="00 LG CowManager WIT.png">
            <a:extLst>
              <a:ext uri="{FF2B5EF4-FFF2-40B4-BE49-F238E27FC236}">
                <a16:creationId xmlns:a16="http://schemas.microsoft.com/office/drawing/2014/main" id="{8E994168-82E6-851A-A306-D46664C20BD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Dianummer">
            <a:extLst>
              <a:ext uri="{FF2B5EF4-FFF2-40B4-BE49-F238E27FC236}">
                <a16:creationId xmlns:a16="http://schemas.microsoft.com/office/drawing/2014/main" id="{94F9499E-2934-8DC9-EFE7-DCB2871336D8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  <p:sp>
        <p:nvSpPr>
          <p:cNvPr id="11" name="Tijdelijke aanduiding voor tekst 2">
            <a:extLst>
              <a:ext uri="{FF2B5EF4-FFF2-40B4-BE49-F238E27FC236}">
                <a16:creationId xmlns:a16="http://schemas.microsoft.com/office/drawing/2014/main" id="{AA4C35F6-FE19-4ADD-A56A-1DA30FA8561F}"/>
              </a:ext>
            </a:extLst>
          </p:cNvPr>
          <p:cNvSpPr txBox="1">
            <a:spLocks/>
          </p:cNvSpPr>
          <p:nvPr userDrawn="1"/>
        </p:nvSpPr>
        <p:spPr>
          <a:xfrm>
            <a:off x="654096" y="3162150"/>
            <a:ext cx="5070844" cy="2790077"/>
          </a:xfrm>
          <a:prstGeom prst="rect">
            <a:avLst/>
          </a:prstGeom>
        </p:spPr>
        <p:txBody>
          <a:bodyPr/>
          <a:lstStyle>
            <a:lvl1pPr marL="0" marR="0" indent="0" algn="l" defTabSz="2438338" rtl="0" eaLnBrk="1" fontAlgn="auto" latinLnBrk="0" hangingPunct="1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1pPr>
            <a:lvl2pPr marL="12192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r>
              <a:rPr lang="nl-NL" sz="1400"/>
              <a:t>Click to write text</a:t>
            </a:r>
          </a:p>
        </p:txBody>
      </p:sp>
    </p:spTree>
    <p:extLst>
      <p:ext uri="{BB962C8B-B14F-4D97-AF65-F5344CB8AC3E}">
        <p14:creationId xmlns:p14="http://schemas.microsoft.com/office/powerpoint/2010/main" val="32623855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B20B833C-F704-214D-3567-7878F58B8EF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16629" y="1566704"/>
            <a:ext cx="3291456" cy="3291456"/>
          </a:xfrm>
          <a:custGeom>
            <a:avLst/>
            <a:gdLst>
              <a:gd name="connsiteX0" fmla="*/ 1645728 w 3291456"/>
              <a:gd name="connsiteY0" fmla="*/ 0 h 3291456"/>
              <a:gd name="connsiteX1" fmla="*/ 3291456 w 3291456"/>
              <a:gd name="connsiteY1" fmla="*/ 1645728 h 3291456"/>
              <a:gd name="connsiteX2" fmla="*/ 1645728 w 3291456"/>
              <a:gd name="connsiteY2" fmla="*/ 3291456 h 3291456"/>
              <a:gd name="connsiteX3" fmla="*/ 0 w 3291456"/>
              <a:gd name="connsiteY3" fmla="*/ 1645728 h 3291456"/>
              <a:gd name="connsiteX4" fmla="*/ 1645728 w 3291456"/>
              <a:gd name="connsiteY4" fmla="*/ 0 h 3291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1456" h="3291456">
                <a:moveTo>
                  <a:pt x="1645728" y="0"/>
                </a:moveTo>
                <a:cubicBezTo>
                  <a:pt x="2554638" y="0"/>
                  <a:pt x="3291456" y="736818"/>
                  <a:pt x="3291456" y="1645728"/>
                </a:cubicBezTo>
                <a:cubicBezTo>
                  <a:pt x="3291456" y="2554638"/>
                  <a:pt x="2554638" y="3291456"/>
                  <a:pt x="1645728" y="3291456"/>
                </a:cubicBezTo>
                <a:cubicBezTo>
                  <a:pt x="736818" y="3291456"/>
                  <a:pt x="0" y="2554638"/>
                  <a:pt x="0" y="1645728"/>
                </a:cubicBezTo>
                <a:cubicBezTo>
                  <a:pt x="0" y="736818"/>
                  <a:pt x="736818" y="0"/>
                  <a:pt x="1645728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840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9C93C-A2CA-4CAE-9A36-1CE8E925998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 7">
            <a:extLst>
              <a:ext uri="{FF2B5EF4-FFF2-40B4-BE49-F238E27FC236}">
                <a16:creationId xmlns:a16="http://schemas.microsoft.com/office/drawing/2014/main" id="{0042D498-3314-31C2-B191-0AE7F7B40E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56365" y="1284610"/>
            <a:ext cx="2553069" cy="4911765"/>
          </a:xfrm>
          <a:custGeom>
            <a:avLst/>
            <a:gdLst>
              <a:gd name="connsiteX0" fmla="*/ 52976 w 2553069"/>
              <a:gd name="connsiteY0" fmla="*/ 0 h 4911765"/>
              <a:gd name="connsiteX1" fmla="*/ 2500093 w 2553069"/>
              <a:gd name="connsiteY1" fmla="*/ 0 h 4911765"/>
              <a:gd name="connsiteX2" fmla="*/ 2553069 w 2553069"/>
              <a:gd name="connsiteY2" fmla="*/ 52976 h 4911765"/>
              <a:gd name="connsiteX3" fmla="*/ 2553069 w 2553069"/>
              <a:gd name="connsiteY3" fmla="*/ 4858789 h 4911765"/>
              <a:gd name="connsiteX4" fmla="*/ 2500093 w 2553069"/>
              <a:gd name="connsiteY4" fmla="*/ 4911765 h 4911765"/>
              <a:gd name="connsiteX5" fmla="*/ 52976 w 2553069"/>
              <a:gd name="connsiteY5" fmla="*/ 4911765 h 4911765"/>
              <a:gd name="connsiteX6" fmla="*/ 0 w 2553069"/>
              <a:gd name="connsiteY6" fmla="*/ 4858789 h 4911765"/>
              <a:gd name="connsiteX7" fmla="*/ 0 w 2553069"/>
              <a:gd name="connsiteY7" fmla="*/ 52976 h 4911765"/>
              <a:gd name="connsiteX8" fmla="*/ 52976 w 2553069"/>
              <a:gd name="connsiteY8" fmla="*/ 0 h 4911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53069" h="4911765">
                <a:moveTo>
                  <a:pt x="52976" y="0"/>
                </a:moveTo>
                <a:lnTo>
                  <a:pt x="2500093" y="0"/>
                </a:lnTo>
                <a:cubicBezTo>
                  <a:pt x="2529351" y="0"/>
                  <a:pt x="2553069" y="23718"/>
                  <a:pt x="2553069" y="52976"/>
                </a:cubicBezTo>
                <a:lnTo>
                  <a:pt x="2553069" y="4858789"/>
                </a:lnTo>
                <a:cubicBezTo>
                  <a:pt x="2553069" y="4888047"/>
                  <a:pt x="2529351" y="4911765"/>
                  <a:pt x="2500093" y="4911765"/>
                </a:cubicBezTo>
                <a:lnTo>
                  <a:pt x="52976" y="4911765"/>
                </a:lnTo>
                <a:cubicBezTo>
                  <a:pt x="23718" y="4911765"/>
                  <a:pt x="0" y="4888047"/>
                  <a:pt x="0" y="4858789"/>
                </a:cubicBezTo>
                <a:lnTo>
                  <a:pt x="0" y="52976"/>
                </a:lnTo>
                <a:cubicBezTo>
                  <a:pt x="0" y="23718"/>
                  <a:pt x="23718" y="0"/>
                  <a:pt x="52976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1324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en body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>
            <a:extLst>
              <a:ext uri="{FF2B5EF4-FFF2-40B4-BE49-F238E27FC236}">
                <a16:creationId xmlns:a16="http://schemas.microsoft.com/office/drawing/2014/main" id="{153CCC85-D935-6FBA-5D54-73498572AAE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9" name="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0393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21945">
              <a:lnSpc>
                <a:spcPct val="100000"/>
              </a:lnSpc>
              <a:spcBef>
                <a:spcPts val="0"/>
              </a:spcBef>
              <a:buSzTx/>
              <a:buNone/>
              <a:defRPr sz="1600" b="1">
                <a:solidFill>
                  <a:srgbClr val="2D0900"/>
                </a:solidFill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</a:lstStyle>
          <a:p>
            <a:r>
              <a:rPr lang="en-US"/>
              <a:t>SUBTITLE</a:t>
            </a:r>
            <a:endParaRPr/>
          </a:p>
        </p:txBody>
      </p:sp>
      <p:pic>
        <p:nvPicPr>
          <p:cNvPr id="50" name="00 LG CowManager Rood RGB.png" descr="00 LG CowManager Rood R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51" name="Titl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250" y="539751"/>
            <a:ext cx="10985500" cy="527172"/>
          </a:xfrm>
          <a:prstGeom prst="rect">
            <a:avLst/>
          </a:prstGeom>
        </p:spPr>
        <p:txBody>
          <a:bodyPr/>
          <a:lstStyle>
            <a:lvl1pPr marL="0" indent="0" defTabSz="1048486">
              <a:lnSpc>
                <a:spcPct val="80000"/>
              </a:lnSpc>
              <a:spcBef>
                <a:spcPts val="0"/>
              </a:spcBef>
              <a:buSzTx/>
              <a:buNone/>
              <a:defRPr sz="3600" spc="-73">
                <a:solidFill>
                  <a:srgbClr val="AE2317"/>
                </a:solidFill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CD0D1D84-E714-A945-9BF8-C74A238118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3250" y="1650207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1219169" rtl="0" eaLnBrk="1" fontAlgn="auto" latinLnBrk="0" hangingPunct="1">
              <a:lnSpc>
                <a:spcPct val="10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1pPr>
            <a:lvl2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2pPr>
            <a:lvl3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3pPr>
            <a:lvl4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4pPr>
            <a:lvl5pPr>
              <a:lnSpc>
                <a:spcPct val="100000"/>
              </a:lnSpc>
              <a:defRPr sz="1400">
                <a:solidFill>
                  <a:srgbClr val="000000"/>
                </a:solidFill>
                <a:latin typeface="Fira Sans Book" panose="020B0503050000020004" pitchFamily="34" charset="0"/>
                <a:ea typeface="Fira Sans Book" panose="020B0503050000020004" pitchFamily="34" charset="0"/>
              </a:defRPr>
            </a:lvl5pPr>
          </a:lstStyle>
          <a:p>
            <a:pPr lvl="0"/>
            <a:r>
              <a:rPr lang="nl-NL"/>
              <a:t>Click to write text</a:t>
            </a:r>
          </a:p>
          <a:p>
            <a:pPr lvl="1"/>
            <a:r>
              <a:rPr lang="nl-NL"/>
              <a:t>Level two</a:t>
            </a:r>
          </a:p>
          <a:p>
            <a:pPr lvl="2"/>
            <a:r>
              <a:rPr lang="nl-NL"/>
              <a:t>Level three</a:t>
            </a:r>
          </a:p>
          <a:p>
            <a:pPr lvl="3"/>
            <a:r>
              <a:rPr lang="nl-NL"/>
              <a:t>Level four</a:t>
            </a:r>
          </a:p>
          <a:p>
            <a:pPr lvl="4"/>
            <a:r>
              <a:rPr lang="nl-NL"/>
              <a:t>Level five</a:t>
            </a:r>
          </a:p>
        </p:txBody>
      </p:sp>
      <p:sp>
        <p:nvSpPr>
          <p:cNvPr id="8" name="Dianummer">
            <a:extLst>
              <a:ext uri="{FF2B5EF4-FFF2-40B4-BE49-F238E27FC236}">
                <a16:creationId xmlns:a16="http://schemas.microsoft.com/office/drawing/2014/main" id="{DF7DB8EB-0294-345B-7967-0E4E710BB465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rgbClr val="2D0900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797429095"/>
      </p:ext>
    </p:extLst>
  </p:cSld>
  <p:clrMapOvr>
    <a:masterClrMapping/>
  </p:clrMapOvr>
  <p:transition spd="med"/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Achtergrond_RGB_klein.jpg" descr="Achtergrond_RGB_klein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51394" y="-85924"/>
            <a:ext cx="12294852" cy="7029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5" name="00 LG CowManager WIT.png" descr="00 LG CowManager WIT.pn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61188" y="5838463"/>
            <a:ext cx="1307739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Dianummer">
            <a:extLst>
              <a:ext uri="{FF2B5EF4-FFF2-40B4-BE49-F238E27FC236}">
                <a16:creationId xmlns:a16="http://schemas.microsoft.com/office/drawing/2014/main" id="{A9531333-B385-9194-76DF-F4016AEE64E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20"/>
            <a:ext cx="510067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chemeClr val="bg1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  <p:sp>
        <p:nvSpPr>
          <p:cNvPr id="2" name="Picture Placeholder 4">
            <a:extLst>
              <a:ext uri="{FF2B5EF4-FFF2-40B4-BE49-F238E27FC236}">
                <a16:creationId xmlns:a16="http://schemas.microsoft.com/office/drawing/2014/main" id="{E28BDCF9-BB41-2078-013A-876E5ECECA7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65647" y="504330"/>
            <a:ext cx="3060704" cy="3060701"/>
          </a:xfrm>
          <a:custGeom>
            <a:avLst/>
            <a:gdLst>
              <a:gd name="connsiteX0" fmla="*/ 1530352 w 3060704"/>
              <a:gd name="connsiteY0" fmla="*/ 0 h 3060701"/>
              <a:gd name="connsiteX1" fmla="*/ 3060704 w 3060704"/>
              <a:gd name="connsiteY1" fmla="*/ 1530350 h 3060701"/>
              <a:gd name="connsiteX2" fmla="*/ 1530352 w 3060704"/>
              <a:gd name="connsiteY2" fmla="*/ 3060701 h 3060701"/>
              <a:gd name="connsiteX3" fmla="*/ 0 w 3060704"/>
              <a:gd name="connsiteY3" fmla="*/ 1530350 h 3060701"/>
              <a:gd name="connsiteX4" fmla="*/ 1530352 w 3060704"/>
              <a:gd name="connsiteY4" fmla="*/ 0 h 3060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60704" h="3060701">
                <a:moveTo>
                  <a:pt x="1530352" y="0"/>
                </a:moveTo>
                <a:cubicBezTo>
                  <a:pt x="2375542" y="0"/>
                  <a:pt x="3060704" y="685161"/>
                  <a:pt x="3060704" y="1530350"/>
                </a:cubicBezTo>
                <a:cubicBezTo>
                  <a:pt x="3060704" y="2375540"/>
                  <a:pt x="2375542" y="3060701"/>
                  <a:pt x="1530352" y="3060701"/>
                </a:cubicBezTo>
                <a:cubicBezTo>
                  <a:pt x="685162" y="3060701"/>
                  <a:pt x="0" y="2375540"/>
                  <a:pt x="0" y="1530350"/>
                </a:cubicBezTo>
                <a:cubicBezTo>
                  <a:pt x="0" y="685161"/>
                  <a:pt x="685162" y="0"/>
                  <a:pt x="153035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4538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Achtergrond_RGB_klein.jpg" descr="Achtergrond_RGB_klein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51394" y="-85924"/>
            <a:ext cx="12294852" cy="7029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5" name="00 LG CowManager WIT.png" descr="00 LG CowManager WIT.pn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61188" y="5838463"/>
            <a:ext cx="1307739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Dianummer">
            <a:extLst>
              <a:ext uri="{FF2B5EF4-FFF2-40B4-BE49-F238E27FC236}">
                <a16:creationId xmlns:a16="http://schemas.microsoft.com/office/drawing/2014/main" id="{A9531333-B385-9194-76DF-F4016AEE64E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20"/>
            <a:ext cx="510067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chemeClr val="bg1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EB62D99-4703-BA1B-64D8-C4C7D41C6BD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36241" y="1948292"/>
            <a:ext cx="2416710" cy="3914626"/>
          </a:xfrm>
          <a:custGeom>
            <a:avLst/>
            <a:gdLst>
              <a:gd name="connsiteX0" fmla="*/ 203390 w 2416710"/>
              <a:gd name="connsiteY0" fmla="*/ 0 h 3914626"/>
              <a:gd name="connsiteX1" fmla="*/ 2213320 w 2416710"/>
              <a:gd name="connsiteY1" fmla="*/ 0 h 3914626"/>
              <a:gd name="connsiteX2" fmla="*/ 2416710 w 2416710"/>
              <a:gd name="connsiteY2" fmla="*/ 203390 h 3914626"/>
              <a:gd name="connsiteX3" fmla="*/ 2416710 w 2416710"/>
              <a:gd name="connsiteY3" fmla="*/ 3711236 h 3914626"/>
              <a:gd name="connsiteX4" fmla="*/ 2213320 w 2416710"/>
              <a:gd name="connsiteY4" fmla="*/ 3914626 h 3914626"/>
              <a:gd name="connsiteX5" fmla="*/ 203390 w 2416710"/>
              <a:gd name="connsiteY5" fmla="*/ 3914626 h 3914626"/>
              <a:gd name="connsiteX6" fmla="*/ 0 w 2416710"/>
              <a:gd name="connsiteY6" fmla="*/ 3711236 h 3914626"/>
              <a:gd name="connsiteX7" fmla="*/ 0 w 2416710"/>
              <a:gd name="connsiteY7" fmla="*/ 203390 h 3914626"/>
              <a:gd name="connsiteX8" fmla="*/ 203390 w 2416710"/>
              <a:gd name="connsiteY8" fmla="*/ 0 h 3914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16710" h="3914626">
                <a:moveTo>
                  <a:pt x="203390" y="0"/>
                </a:moveTo>
                <a:lnTo>
                  <a:pt x="2213320" y="0"/>
                </a:lnTo>
                <a:cubicBezTo>
                  <a:pt x="2325649" y="0"/>
                  <a:pt x="2416710" y="91061"/>
                  <a:pt x="2416710" y="203390"/>
                </a:cubicBezTo>
                <a:lnTo>
                  <a:pt x="2416710" y="3711236"/>
                </a:lnTo>
                <a:cubicBezTo>
                  <a:pt x="2416710" y="3823565"/>
                  <a:pt x="2325649" y="3914626"/>
                  <a:pt x="2213320" y="3914626"/>
                </a:cubicBezTo>
                <a:lnTo>
                  <a:pt x="203390" y="3914626"/>
                </a:lnTo>
                <a:cubicBezTo>
                  <a:pt x="91061" y="3914626"/>
                  <a:pt x="0" y="3823565"/>
                  <a:pt x="0" y="3711236"/>
                </a:cubicBezTo>
                <a:lnTo>
                  <a:pt x="0" y="203390"/>
                </a:lnTo>
                <a:cubicBezTo>
                  <a:pt x="0" y="91061"/>
                  <a:pt x="91061" y="0"/>
                  <a:pt x="20339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9181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Achtergrond_RGB_klein.jpg" descr="Achtergrond_RGB_klein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51394" y="-85924"/>
            <a:ext cx="12294852" cy="7029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5" name="00 LG CowManager WIT.png" descr="00 LG CowManager WIT.pn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61188" y="5838463"/>
            <a:ext cx="1307739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Dianummer">
            <a:extLst>
              <a:ext uri="{FF2B5EF4-FFF2-40B4-BE49-F238E27FC236}">
                <a16:creationId xmlns:a16="http://schemas.microsoft.com/office/drawing/2014/main" id="{A9531333-B385-9194-76DF-F4016AEE64E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623409" y="6046120"/>
            <a:ext cx="510067" cy="228601"/>
          </a:xfrm>
          <a:prstGeom prst="rect">
            <a:avLst/>
          </a:prstGeom>
        </p:spPr>
        <p:txBody>
          <a:bodyPr anchor="t"/>
          <a:lstStyle>
            <a:lvl1pPr algn="l">
              <a:defRPr>
                <a:solidFill>
                  <a:schemeClr val="bg1"/>
                </a:solidFill>
                <a:latin typeface="Fira Sans Book" panose="020B0503050000020004" pitchFamily="34" charset="0"/>
                <a:ea typeface="Fira Sans Book" panose="020B0503050000020004" pitchFamily="34" charset="0"/>
                <a:cs typeface="Fira Sans Book" panose="020B0503050000020004" pitchFamily="34" charset="0"/>
                <a:sym typeface="FiraSans-Regular"/>
              </a:defRPr>
            </a:lvl1pPr>
          </a:lstStyle>
          <a:p>
            <a:fld id="{655170BF-7E87-5446-9041-E15DF787DE12}" type="slidenum">
              <a:rPr lang="nl-NL" smtClean="0"/>
              <a:pPr/>
              <a:t>‹#›</a:t>
            </a:fld>
            <a:endParaRPr lang="nl-NL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AA629487-09A0-4488-2927-945C112E7DF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953710" y="1300136"/>
            <a:ext cx="3780620" cy="3780618"/>
          </a:xfrm>
          <a:custGeom>
            <a:avLst/>
            <a:gdLst>
              <a:gd name="connsiteX0" fmla="*/ 1890310 w 3780620"/>
              <a:gd name="connsiteY0" fmla="*/ 0 h 3780618"/>
              <a:gd name="connsiteX1" fmla="*/ 3780620 w 3780620"/>
              <a:gd name="connsiteY1" fmla="*/ 1890309 h 3780618"/>
              <a:gd name="connsiteX2" fmla="*/ 1890310 w 3780620"/>
              <a:gd name="connsiteY2" fmla="*/ 3780618 h 3780618"/>
              <a:gd name="connsiteX3" fmla="*/ 0 w 3780620"/>
              <a:gd name="connsiteY3" fmla="*/ 1890309 h 3780618"/>
              <a:gd name="connsiteX4" fmla="*/ 1890310 w 3780620"/>
              <a:gd name="connsiteY4" fmla="*/ 0 h 3780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80620" h="3780618">
                <a:moveTo>
                  <a:pt x="1890310" y="0"/>
                </a:moveTo>
                <a:cubicBezTo>
                  <a:pt x="2934299" y="0"/>
                  <a:pt x="3780620" y="846320"/>
                  <a:pt x="3780620" y="1890309"/>
                </a:cubicBezTo>
                <a:cubicBezTo>
                  <a:pt x="3780620" y="2934298"/>
                  <a:pt x="2934299" y="3780618"/>
                  <a:pt x="1890310" y="3780618"/>
                </a:cubicBezTo>
                <a:cubicBezTo>
                  <a:pt x="846321" y="3780618"/>
                  <a:pt x="0" y="2934298"/>
                  <a:pt x="0" y="1890309"/>
                </a:cubicBezTo>
                <a:cubicBezTo>
                  <a:pt x="0" y="846320"/>
                  <a:pt x="846321" y="0"/>
                  <a:pt x="189031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604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9C93C-A2CA-4CAE-9A36-1CE8E925998D}" type="datetime1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1608F62-7CFA-7C4F-B045-948C5B82258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41520" y="0"/>
            <a:ext cx="3108960" cy="6858000"/>
          </a:xfrm>
          <a:custGeom>
            <a:avLst/>
            <a:gdLst>
              <a:gd name="connsiteX0" fmla="*/ 0 w 3108960"/>
              <a:gd name="connsiteY0" fmla="*/ 0 h 6858000"/>
              <a:gd name="connsiteX1" fmla="*/ 3108960 w 3108960"/>
              <a:gd name="connsiteY1" fmla="*/ 0 h 6858000"/>
              <a:gd name="connsiteX2" fmla="*/ 3108960 w 3108960"/>
              <a:gd name="connsiteY2" fmla="*/ 6858000 h 6858000"/>
              <a:gd name="connsiteX3" fmla="*/ 0 w 310896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08960" h="6858000">
                <a:moveTo>
                  <a:pt x="0" y="0"/>
                </a:moveTo>
                <a:lnTo>
                  <a:pt x="3108960" y="0"/>
                </a:lnTo>
                <a:lnTo>
                  <a:pt x="310896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3312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31.xml"/><Relationship Id="rId18" Type="http://schemas.openxmlformats.org/officeDocument/2006/relationships/slideLayout" Target="../slideLayouts/slideLayout36.xml"/><Relationship Id="rId26" Type="http://schemas.openxmlformats.org/officeDocument/2006/relationships/slideLayout" Target="../slideLayouts/slideLayout44.xml"/><Relationship Id="rId21" Type="http://schemas.openxmlformats.org/officeDocument/2006/relationships/slideLayout" Target="../slideLayouts/slideLayout39.xml"/><Relationship Id="rId34" Type="http://schemas.openxmlformats.org/officeDocument/2006/relationships/slideLayout" Target="../slideLayouts/slideLayout52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5" Type="http://schemas.openxmlformats.org/officeDocument/2006/relationships/slideLayout" Target="../slideLayouts/slideLayout43.xml"/><Relationship Id="rId33" Type="http://schemas.openxmlformats.org/officeDocument/2006/relationships/slideLayout" Target="../slideLayouts/slideLayout51.xml"/><Relationship Id="rId38" Type="http://schemas.openxmlformats.org/officeDocument/2006/relationships/theme" Target="../theme/theme2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20" Type="http://schemas.openxmlformats.org/officeDocument/2006/relationships/slideLayout" Target="../slideLayouts/slideLayout38.xml"/><Relationship Id="rId29" Type="http://schemas.openxmlformats.org/officeDocument/2006/relationships/slideLayout" Target="../slideLayouts/slideLayout47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24" Type="http://schemas.openxmlformats.org/officeDocument/2006/relationships/slideLayout" Target="../slideLayouts/slideLayout42.xml"/><Relationship Id="rId32" Type="http://schemas.openxmlformats.org/officeDocument/2006/relationships/slideLayout" Target="../slideLayouts/slideLayout50.xml"/><Relationship Id="rId37" Type="http://schemas.openxmlformats.org/officeDocument/2006/relationships/slideLayout" Target="../slideLayouts/slideLayout55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23" Type="http://schemas.openxmlformats.org/officeDocument/2006/relationships/slideLayout" Target="../slideLayouts/slideLayout41.xml"/><Relationship Id="rId28" Type="http://schemas.openxmlformats.org/officeDocument/2006/relationships/slideLayout" Target="../slideLayouts/slideLayout46.xml"/><Relationship Id="rId36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28.xml"/><Relationship Id="rId19" Type="http://schemas.openxmlformats.org/officeDocument/2006/relationships/slideLayout" Target="../slideLayouts/slideLayout37.xml"/><Relationship Id="rId31" Type="http://schemas.openxmlformats.org/officeDocument/2006/relationships/slideLayout" Target="../slideLayouts/slideLayout49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Relationship Id="rId22" Type="http://schemas.openxmlformats.org/officeDocument/2006/relationships/slideLayout" Target="../slideLayouts/slideLayout40.xml"/><Relationship Id="rId27" Type="http://schemas.openxmlformats.org/officeDocument/2006/relationships/slideLayout" Target="../slideLayouts/slideLayout45.xml"/><Relationship Id="rId30" Type="http://schemas.openxmlformats.org/officeDocument/2006/relationships/slideLayout" Target="../slideLayouts/slideLayout48.xml"/><Relationship Id="rId35" Type="http://schemas.openxmlformats.org/officeDocument/2006/relationships/slideLayout" Target="../slideLayouts/slideLayout53.xml"/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68.xml"/><Relationship Id="rId18" Type="http://schemas.openxmlformats.org/officeDocument/2006/relationships/slideLayout" Target="../slideLayouts/slideLayout73.xml"/><Relationship Id="rId26" Type="http://schemas.openxmlformats.org/officeDocument/2006/relationships/slideLayout" Target="../slideLayouts/slideLayout81.xml"/><Relationship Id="rId39" Type="http://schemas.openxmlformats.org/officeDocument/2006/relationships/slideLayout" Target="../slideLayouts/slideLayout94.xml"/><Relationship Id="rId21" Type="http://schemas.openxmlformats.org/officeDocument/2006/relationships/slideLayout" Target="../slideLayouts/slideLayout76.xml"/><Relationship Id="rId34" Type="http://schemas.openxmlformats.org/officeDocument/2006/relationships/slideLayout" Target="../slideLayouts/slideLayout89.xml"/><Relationship Id="rId42" Type="http://schemas.openxmlformats.org/officeDocument/2006/relationships/slideLayout" Target="../slideLayouts/slideLayout97.xml"/><Relationship Id="rId7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7.xml"/><Relationship Id="rId16" Type="http://schemas.openxmlformats.org/officeDocument/2006/relationships/slideLayout" Target="../slideLayouts/slideLayout71.xml"/><Relationship Id="rId29" Type="http://schemas.openxmlformats.org/officeDocument/2006/relationships/slideLayout" Target="../slideLayouts/slideLayout84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24" Type="http://schemas.openxmlformats.org/officeDocument/2006/relationships/slideLayout" Target="../slideLayouts/slideLayout79.xml"/><Relationship Id="rId32" Type="http://schemas.openxmlformats.org/officeDocument/2006/relationships/slideLayout" Target="../slideLayouts/slideLayout87.xml"/><Relationship Id="rId37" Type="http://schemas.openxmlformats.org/officeDocument/2006/relationships/slideLayout" Target="../slideLayouts/slideLayout92.xml"/><Relationship Id="rId40" Type="http://schemas.openxmlformats.org/officeDocument/2006/relationships/slideLayout" Target="../slideLayouts/slideLayout95.xml"/><Relationship Id="rId45" Type="http://schemas.openxmlformats.org/officeDocument/2006/relationships/slideLayout" Target="../slideLayouts/slideLayout100.xml"/><Relationship Id="rId5" Type="http://schemas.openxmlformats.org/officeDocument/2006/relationships/slideLayout" Target="../slideLayouts/slideLayout60.xml"/><Relationship Id="rId15" Type="http://schemas.openxmlformats.org/officeDocument/2006/relationships/slideLayout" Target="../slideLayouts/slideLayout70.xml"/><Relationship Id="rId23" Type="http://schemas.openxmlformats.org/officeDocument/2006/relationships/slideLayout" Target="../slideLayouts/slideLayout78.xml"/><Relationship Id="rId28" Type="http://schemas.openxmlformats.org/officeDocument/2006/relationships/slideLayout" Target="../slideLayouts/slideLayout83.xml"/><Relationship Id="rId36" Type="http://schemas.openxmlformats.org/officeDocument/2006/relationships/slideLayout" Target="../slideLayouts/slideLayout91.xml"/><Relationship Id="rId10" Type="http://schemas.openxmlformats.org/officeDocument/2006/relationships/slideLayout" Target="../slideLayouts/slideLayout65.xml"/><Relationship Id="rId19" Type="http://schemas.openxmlformats.org/officeDocument/2006/relationships/slideLayout" Target="../slideLayouts/slideLayout74.xml"/><Relationship Id="rId31" Type="http://schemas.openxmlformats.org/officeDocument/2006/relationships/slideLayout" Target="../slideLayouts/slideLayout86.xml"/><Relationship Id="rId44" Type="http://schemas.openxmlformats.org/officeDocument/2006/relationships/slideLayout" Target="../slideLayouts/slideLayout99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Relationship Id="rId14" Type="http://schemas.openxmlformats.org/officeDocument/2006/relationships/slideLayout" Target="../slideLayouts/slideLayout69.xml"/><Relationship Id="rId22" Type="http://schemas.openxmlformats.org/officeDocument/2006/relationships/slideLayout" Target="../slideLayouts/slideLayout77.xml"/><Relationship Id="rId27" Type="http://schemas.openxmlformats.org/officeDocument/2006/relationships/slideLayout" Target="../slideLayouts/slideLayout82.xml"/><Relationship Id="rId30" Type="http://schemas.openxmlformats.org/officeDocument/2006/relationships/slideLayout" Target="../slideLayouts/slideLayout85.xml"/><Relationship Id="rId35" Type="http://schemas.openxmlformats.org/officeDocument/2006/relationships/slideLayout" Target="../slideLayouts/slideLayout90.xml"/><Relationship Id="rId43" Type="http://schemas.openxmlformats.org/officeDocument/2006/relationships/slideLayout" Target="../slideLayouts/slideLayout98.xml"/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7.xml"/><Relationship Id="rId17" Type="http://schemas.openxmlformats.org/officeDocument/2006/relationships/slideLayout" Target="../slideLayouts/slideLayout72.xml"/><Relationship Id="rId25" Type="http://schemas.openxmlformats.org/officeDocument/2006/relationships/slideLayout" Target="../slideLayouts/slideLayout80.xml"/><Relationship Id="rId33" Type="http://schemas.openxmlformats.org/officeDocument/2006/relationships/slideLayout" Target="../slideLayouts/slideLayout88.xml"/><Relationship Id="rId38" Type="http://schemas.openxmlformats.org/officeDocument/2006/relationships/slideLayout" Target="../slideLayouts/slideLayout93.xml"/><Relationship Id="rId46" Type="http://schemas.openxmlformats.org/officeDocument/2006/relationships/theme" Target="../theme/theme3.xml"/><Relationship Id="rId20" Type="http://schemas.openxmlformats.org/officeDocument/2006/relationships/slideLayout" Target="../slideLayouts/slideLayout75.xml"/><Relationship Id="rId41" Type="http://schemas.openxmlformats.org/officeDocument/2006/relationships/slideLayout" Target="../slideLayouts/slideLayout96.xml"/></Relationships>
</file>

<file path=ppt/slideMasters/_rels/slideMaster4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13.xml"/><Relationship Id="rId18" Type="http://schemas.openxmlformats.org/officeDocument/2006/relationships/slideLayout" Target="../slideLayouts/slideLayout118.xml"/><Relationship Id="rId26" Type="http://schemas.openxmlformats.org/officeDocument/2006/relationships/slideLayout" Target="../slideLayouts/slideLayout126.xml"/><Relationship Id="rId39" Type="http://schemas.openxmlformats.org/officeDocument/2006/relationships/slideLayout" Target="../slideLayouts/slideLayout139.xml"/><Relationship Id="rId21" Type="http://schemas.openxmlformats.org/officeDocument/2006/relationships/slideLayout" Target="../slideLayouts/slideLayout121.xml"/><Relationship Id="rId34" Type="http://schemas.openxmlformats.org/officeDocument/2006/relationships/slideLayout" Target="../slideLayouts/slideLayout134.xml"/><Relationship Id="rId42" Type="http://schemas.openxmlformats.org/officeDocument/2006/relationships/slideLayout" Target="../slideLayouts/slideLayout142.xml"/><Relationship Id="rId47" Type="http://schemas.openxmlformats.org/officeDocument/2006/relationships/slideLayout" Target="../slideLayouts/slideLayout147.xml"/><Relationship Id="rId50" Type="http://schemas.openxmlformats.org/officeDocument/2006/relationships/slideLayout" Target="../slideLayouts/slideLayout150.xml"/><Relationship Id="rId55" Type="http://schemas.openxmlformats.org/officeDocument/2006/relationships/slideLayout" Target="../slideLayouts/slideLayout155.xml"/><Relationship Id="rId7" Type="http://schemas.openxmlformats.org/officeDocument/2006/relationships/slideLayout" Target="../slideLayouts/slideLayout107.xml"/><Relationship Id="rId2" Type="http://schemas.openxmlformats.org/officeDocument/2006/relationships/slideLayout" Target="../slideLayouts/slideLayout102.xml"/><Relationship Id="rId16" Type="http://schemas.openxmlformats.org/officeDocument/2006/relationships/slideLayout" Target="../slideLayouts/slideLayout116.xml"/><Relationship Id="rId29" Type="http://schemas.openxmlformats.org/officeDocument/2006/relationships/slideLayout" Target="../slideLayouts/slideLayout129.xml"/><Relationship Id="rId11" Type="http://schemas.openxmlformats.org/officeDocument/2006/relationships/slideLayout" Target="../slideLayouts/slideLayout111.xml"/><Relationship Id="rId24" Type="http://schemas.openxmlformats.org/officeDocument/2006/relationships/slideLayout" Target="../slideLayouts/slideLayout124.xml"/><Relationship Id="rId32" Type="http://schemas.openxmlformats.org/officeDocument/2006/relationships/slideLayout" Target="../slideLayouts/slideLayout132.xml"/><Relationship Id="rId37" Type="http://schemas.openxmlformats.org/officeDocument/2006/relationships/slideLayout" Target="../slideLayouts/slideLayout137.xml"/><Relationship Id="rId40" Type="http://schemas.openxmlformats.org/officeDocument/2006/relationships/slideLayout" Target="../slideLayouts/slideLayout140.xml"/><Relationship Id="rId45" Type="http://schemas.openxmlformats.org/officeDocument/2006/relationships/slideLayout" Target="../slideLayouts/slideLayout145.xml"/><Relationship Id="rId53" Type="http://schemas.openxmlformats.org/officeDocument/2006/relationships/slideLayout" Target="../slideLayouts/slideLayout153.xml"/><Relationship Id="rId58" Type="http://schemas.openxmlformats.org/officeDocument/2006/relationships/slideLayout" Target="../slideLayouts/slideLayout158.xml"/><Relationship Id="rId5" Type="http://schemas.openxmlformats.org/officeDocument/2006/relationships/slideLayout" Target="../slideLayouts/slideLayout105.xml"/><Relationship Id="rId61" Type="http://schemas.openxmlformats.org/officeDocument/2006/relationships/slideLayout" Target="../slideLayouts/slideLayout161.xml"/><Relationship Id="rId19" Type="http://schemas.openxmlformats.org/officeDocument/2006/relationships/slideLayout" Target="../slideLayouts/slideLayout119.xml"/><Relationship Id="rId14" Type="http://schemas.openxmlformats.org/officeDocument/2006/relationships/slideLayout" Target="../slideLayouts/slideLayout114.xml"/><Relationship Id="rId22" Type="http://schemas.openxmlformats.org/officeDocument/2006/relationships/slideLayout" Target="../slideLayouts/slideLayout122.xml"/><Relationship Id="rId27" Type="http://schemas.openxmlformats.org/officeDocument/2006/relationships/slideLayout" Target="../slideLayouts/slideLayout127.xml"/><Relationship Id="rId30" Type="http://schemas.openxmlformats.org/officeDocument/2006/relationships/slideLayout" Target="../slideLayouts/slideLayout130.xml"/><Relationship Id="rId35" Type="http://schemas.openxmlformats.org/officeDocument/2006/relationships/slideLayout" Target="../slideLayouts/slideLayout135.xml"/><Relationship Id="rId43" Type="http://schemas.openxmlformats.org/officeDocument/2006/relationships/slideLayout" Target="../slideLayouts/slideLayout143.xml"/><Relationship Id="rId48" Type="http://schemas.openxmlformats.org/officeDocument/2006/relationships/slideLayout" Target="../slideLayouts/slideLayout148.xml"/><Relationship Id="rId56" Type="http://schemas.openxmlformats.org/officeDocument/2006/relationships/slideLayout" Target="../slideLayouts/slideLayout156.xml"/><Relationship Id="rId8" Type="http://schemas.openxmlformats.org/officeDocument/2006/relationships/slideLayout" Target="../slideLayouts/slideLayout108.xml"/><Relationship Id="rId51" Type="http://schemas.openxmlformats.org/officeDocument/2006/relationships/slideLayout" Target="../slideLayouts/slideLayout151.xml"/><Relationship Id="rId3" Type="http://schemas.openxmlformats.org/officeDocument/2006/relationships/slideLayout" Target="../slideLayouts/slideLayout103.xml"/><Relationship Id="rId12" Type="http://schemas.openxmlformats.org/officeDocument/2006/relationships/slideLayout" Target="../slideLayouts/slideLayout112.xml"/><Relationship Id="rId17" Type="http://schemas.openxmlformats.org/officeDocument/2006/relationships/slideLayout" Target="../slideLayouts/slideLayout117.xml"/><Relationship Id="rId25" Type="http://schemas.openxmlformats.org/officeDocument/2006/relationships/slideLayout" Target="../slideLayouts/slideLayout125.xml"/><Relationship Id="rId33" Type="http://schemas.openxmlformats.org/officeDocument/2006/relationships/slideLayout" Target="../slideLayouts/slideLayout133.xml"/><Relationship Id="rId38" Type="http://schemas.openxmlformats.org/officeDocument/2006/relationships/slideLayout" Target="../slideLayouts/slideLayout138.xml"/><Relationship Id="rId46" Type="http://schemas.openxmlformats.org/officeDocument/2006/relationships/slideLayout" Target="../slideLayouts/slideLayout146.xml"/><Relationship Id="rId59" Type="http://schemas.openxmlformats.org/officeDocument/2006/relationships/slideLayout" Target="../slideLayouts/slideLayout159.xml"/><Relationship Id="rId20" Type="http://schemas.openxmlformats.org/officeDocument/2006/relationships/slideLayout" Target="../slideLayouts/slideLayout120.xml"/><Relationship Id="rId41" Type="http://schemas.openxmlformats.org/officeDocument/2006/relationships/slideLayout" Target="../slideLayouts/slideLayout141.xml"/><Relationship Id="rId54" Type="http://schemas.openxmlformats.org/officeDocument/2006/relationships/slideLayout" Target="../slideLayouts/slideLayout154.xml"/><Relationship Id="rId62" Type="http://schemas.openxmlformats.org/officeDocument/2006/relationships/theme" Target="../theme/theme4.xml"/><Relationship Id="rId1" Type="http://schemas.openxmlformats.org/officeDocument/2006/relationships/slideLayout" Target="../slideLayouts/slideLayout101.xml"/><Relationship Id="rId6" Type="http://schemas.openxmlformats.org/officeDocument/2006/relationships/slideLayout" Target="../slideLayouts/slideLayout106.xml"/><Relationship Id="rId15" Type="http://schemas.openxmlformats.org/officeDocument/2006/relationships/slideLayout" Target="../slideLayouts/slideLayout115.xml"/><Relationship Id="rId23" Type="http://schemas.openxmlformats.org/officeDocument/2006/relationships/slideLayout" Target="../slideLayouts/slideLayout123.xml"/><Relationship Id="rId28" Type="http://schemas.openxmlformats.org/officeDocument/2006/relationships/slideLayout" Target="../slideLayouts/slideLayout128.xml"/><Relationship Id="rId36" Type="http://schemas.openxmlformats.org/officeDocument/2006/relationships/slideLayout" Target="../slideLayouts/slideLayout136.xml"/><Relationship Id="rId49" Type="http://schemas.openxmlformats.org/officeDocument/2006/relationships/slideLayout" Target="../slideLayouts/slideLayout149.xml"/><Relationship Id="rId57" Type="http://schemas.openxmlformats.org/officeDocument/2006/relationships/slideLayout" Target="../slideLayouts/slideLayout157.xml"/><Relationship Id="rId10" Type="http://schemas.openxmlformats.org/officeDocument/2006/relationships/slideLayout" Target="../slideLayouts/slideLayout110.xml"/><Relationship Id="rId31" Type="http://schemas.openxmlformats.org/officeDocument/2006/relationships/slideLayout" Target="../slideLayouts/slideLayout131.xml"/><Relationship Id="rId44" Type="http://schemas.openxmlformats.org/officeDocument/2006/relationships/slideLayout" Target="../slideLayouts/slideLayout144.xml"/><Relationship Id="rId52" Type="http://schemas.openxmlformats.org/officeDocument/2006/relationships/slideLayout" Target="../slideLayouts/slideLayout152.xml"/><Relationship Id="rId60" Type="http://schemas.openxmlformats.org/officeDocument/2006/relationships/slideLayout" Target="../slideLayouts/slideLayout160.xml"/><Relationship Id="rId4" Type="http://schemas.openxmlformats.org/officeDocument/2006/relationships/slideLayout" Target="../slideLayouts/slideLayout104.xml"/><Relationship Id="rId9" Type="http://schemas.openxmlformats.org/officeDocument/2006/relationships/slideLayout" Target="../slideLayouts/slideLayout10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00 LG CowManager Rood RGB.png" descr="00 LG CowManager Rood RGB.png">
            <a:extLst>
              <a:ext uri="{FF2B5EF4-FFF2-40B4-BE49-F238E27FC236}">
                <a16:creationId xmlns:a16="http://schemas.microsoft.com/office/drawing/2014/main" id="{2F7ED767-3974-0543-B158-8F2FAB9D6507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10361187" y="5838463"/>
            <a:ext cx="1307738" cy="608980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Dianummer">
            <a:extLst>
              <a:ext uri="{FF2B5EF4-FFF2-40B4-BE49-F238E27FC236}">
                <a16:creationId xmlns:a16="http://schemas.microsoft.com/office/drawing/2014/main" id="{AA6C567C-1817-D344-BA71-AE49B344F83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623409" y="6046115"/>
            <a:ext cx="548166" cy="228601"/>
          </a:xfrm>
          <a:prstGeom prst="rect">
            <a:avLst/>
          </a:prstGeom>
        </p:spPr>
        <p:txBody>
          <a:bodyPr anchor="t"/>
          <a:lstStyle>
            <a:lvl1pPr algn="l">
              <a:defRPr sz="900">
                <a:solidFill>
                  <a:schemeClr val="bg2">
                    <a:lumMod val="10000"/>
                  </a:schemeClr>
                </a:solidFill>
                <a:latin typeface="FiraSans-Regular"/>
                <a:ea typeface="FiraSans-Regular"/>
                <a:cs typeface="FiraSans-Regular"/>
                <a:sym typeface="FiraSans-Regular"/>
              </a:defRPr>
            </a:lvl1pPr>
          </a:lstStyle>
          <a:p>
            <a:fld id="{DCDBCB78-0019-9A4D-8D9A-A87454068B2C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164270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892" r:id="rId18"/>
  </p:sldLayoutIdLst>
  <p:transition spd="med"/>
  <p:hf hdr="0" ftr="0" dt="0"/>
  <p:txStyles>
    <p:titleStyle>
      <a:lvl1pPr marL="0" marR="0" indent="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0" i="0" u="none" strike="noStrike" cap="none" spc="-85" baseline="0">
          <a:solidFill>
            <a:srgbClr val="000000"/>
          </a:solidFill>
          <a:uFillTx/>
          <a:latin typeface="Fira Sans Medium" panose="020B0603050000020004" pitchFamily="34" charset="0"/>
          <a:ea typeface="Fira Sans Medium" panose="020B0603050000020004" pitchFamily="34" charset="0"/>
          <a:cs typeface="+mn-cs"/>
          <a:sym typeface="Helvetica Neue"/>
        </a:defRPr>
      </a:lvl1pPr>
      <a:lvl2pPr marL="0" marR="0" indent="2286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4572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6858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9144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11430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13716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16002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18288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3048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FiraSans" panose="020B0403050000020004" pitchFamily="34" charset="0"/>
          <a:ea typeface="FiraSans" panose="020B0403050000020004" pitchFamily="34" charset="0"/>
          <a:cs typeface="+mn-cs"/>
          <a:sym typeface="Helvetica Neue"/>
        </a:defRPr>
      </a:lvl1pPr>
      <a:lvl2pPr marL="6096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FiraSans" panose="020B0403050000020004" pitchFamily="34" charset="0"/>
          <a:ea typeface="FiraSans" panose="020B0403050000020004" pitchFamily="34" charset="0"/>
          <a:cs typeface="+mn-cs"/>
          <a:sym typeface="Helvetica Neue"/>
        </a:defRPr>
      </a:lvl2pPr>
      <a:lvl3pPr marL="9144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FiraSans" panose="020B0403050000020004" pitchFamily="34" charset="0"/>
          <a:ea typeface="FiraSans" panose="020B0403050000020004" pitchFamily="34" charset="0"/>
          <a:cs typeface="+mn-cs"/>
          <a:sym typeface="Helvetica Neue"/>
        </a:defRPr>
      </a:lvl3pPr>
      <a:lvl4pPr marL="12192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FiraSans" panose="020B0403050000020004" pitchFamily="34" charset="0"/>
          <a:ea typeface="FiraSans" panose="020B0403050000020004" pitchFamily="34" charset="0"/>
          <a:cs typeface="+mn-cs"/>
          <a:sym typeface="Helvetica Neue"/>
        </a:defRPr>
      </a:lvl4pPr>
      <a:lvl5pPr marL="15240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FiraSans" panose="020B0403050000020004" pitchFamily="34" charset="0"/>
          <a:ea typeface="FiraSans" panose="020B0403050000020004" pitchFamily="34" charset="0"/>
          <a:cs typeface="+mn-cs"/>
          <a:sym typeface="Helvetica Neue"/>
        </a:defRPr>
      </a:lvl5pPr>
      <a:lvl6pPr marL="18288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21336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24384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27432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2286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4572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6858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9144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11430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13716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16002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18288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901F4B-C6A3-400F-8ECE-F604C3D3D9F5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47093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69498984-6733-41A5-851E-1571F47E759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719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  <p:sldLayoutId id="2147483762" r:id="rId18"/>
    <p:sldLayoutId id="2147483763" r:id="rId19"/>
    <p:sldLayoutId id="2147483764" r:id="rId20"/>
    <p:sldLayoutId id="2147483765" r:id="rId21"/>
    <p:sldLayoutId id="2147483766" r:id="rId22"/>
    <p:sldLayoutId id="2147483767" r:id="rId23"/>
    <p:sldLayoutId id="2147483768" r:id="rId24"/>
    <p:sldLayoutId id="2147483769" r:id="rId25"/>
    <p:sldLayoutId id="2147483770" r:id="rId26"/>
    <p:sldLayoutId id="2147483771" r:id="rId27"/>
    <p:sldLayoutId id="2147483772" r:id="rId28"/>
    <p:sldLayoutId id="2147483773" r:id="rId29"/>
    <p:sldLayoutId id="2147483774" r:id="rId30"/>
    <p:sldLayoutId id="2147483776" r:id="rId31"/>
    <p:sldLayoutId id="2147483777" r:id="rId32"/>
    <p:sldLayoutId id="2147483778" r:id="rId33"/>
    <p:sldLayoutId id="2147483779" r:id="rId34"/>
    <p:sldLayoutId id="2147483780" r:id="rId35"/>
    <p:sldLayoutId id="2147483781" r:id="rId36"/>
    <p:sldLayoutId id="2147483783" r:id="rId37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296">
          <p15:clr>
            <a:srgbClr val="F26B43"/>
          </p15:clr>
        </p15:guide>
        <p15:guide id="2" pos="384">
          <p15:clr>
            <a:srgbClr val="F26B43"/>
          </p15:clr>
        </p15:guide>
        <p15:guide id="3" pos="14880">
          <p15:clr>
            <a:srgbClr val="F26B43"/>
          </p15:clr>
        </p15:guide>
        <p15:guide id="4" orient="horz" pos="384">
          <p15:clr>
            <a:srgbClr val="F26B43"/>
          </p15:clr>
        </p15:guide>
        <p15:guide id="5" orient="horz" pos="4320">
          <p15:clr>
            <a:srgbClr val="F26B43"/>
          </p15:clr>
        </p15:guide>
        <p15:guide id="6" orient="horz" pos="8256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901F4B-C6A3-400F-8ECE-F604C3D3D9F5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47093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69498984-6733-41A5-851E-1571F47E759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836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  <p:sldLayoutId id="2147483796" r:id="rId12"/>
    <p:sldLayoutId id="2147483797" r:id="rId13"/>
    <p:sldLayoutId id="2147483798" r:id="rId14"/>
    <p:sldLayoutId id="2147483799" r:id="rId15"/>
    <p:sldLayoutId id="2147483800" r:id="rId16"/>
    <p:sldLayoutId id="2147483801" r:id="rId17"/>
    <p:sldLayoutId id="2147483802" r:id="rId18"/>
    <p:sldLayoutId id="2147483803" r:id="rId19"/>
    <p:sldLayoutId id="2147483804" r:id="rId20"/>
    <p:sldLayoutId id="2147483805" r:id="rId21"/>
    <p:sldLayoutId id="2147483806" r:id="rId22"/>
    <p:sldLayoutId id="2147483807" r:id="rId23"/>
    <p:sldLayoutId id="2147483808" r:id="rId24"/>
    <p:sldLayoutId id="2147483809" r:id="rId25"/>
    <p:sldLayoutId id="2147483810" r:id="rId26"/>
    <p:sldLayoutId id="2147483811" r:id="rId27"/>
    <p:sldLayoutId id="2147483812" r:id="rId28"/>
    <p:sldLayoutId id="2147483813" r:id="rId29"/>
    <p:sldLayoutId id="2147483814" r:id="rId30"/>
    <p:sldLayoutId id="2147483815" r:id="rId31"/>
    <p:sldLayoutId id="2147483816" r:id="rId32"/>
    <p:sldLayoutId id="2147483817" r:id="rId33"/>
    <p:sldLayoutId id="2147483818" r:id="rId34"/>
    <p:sldLayoutId id="2147483819" r:id="rId35"/>
    <p:sldLayoutId id="2147483820" r:id="rId36"/>
    <p:sldLayoutId id="2147483821" r:id="rId37"/>
    <p:sldLayoutId id="2147483822" r:id="rId38"/>
    <p:sldLayoutId id="2147483823" r:id="rId39"/>
    <p:sldLayoutId id="2147483824" r:id="rId40"/>
    <p:sldLayoutId id="2147483825" r:id="rId41"/>
    <p:sldLayoutId id="2147483826" r:id="rId42"/>
    <p:sldLayoutId id="2147483827" r:id="rId43"/>
    <p:sldLayoutId id="2147483828" r:id="rId44"/>
    <p:sldLayoutId id="2147483829" r:id="rId45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296">
          <p15:clr>
            <a:srgbClr val="F26B43"/>
          </p15:clr>
        </p15:guide>
        <p15:guide id="2" pos="384">
          <p15:clr>
            <a:srgbClr val="F26B43"/>
          </p15:clr>
        </p15:guide>
        <p15:guide id="3" pos="14880">
          <p15:clr>
            <a:srgbClr val="F26B43"/>
          </p15:clr>
        </p15:guide>
        <p15:guide id="4" orient="horz" pos="384">
          <p15:clr>
            <a:srgbClr val="F26B43"/>
          </p15:clr>
        </p15:guide>
        <p15:guide id="5" orient="horz" pos="4320">
          <p15:clr>
            <a:srgbClr val="F26B43"/>
          </p15:clr>
        </p15:guide>
        <p15:guide id="6" orient="horz" pos="8256">
          <p15:clr>
            <a:srgbClr val="F26B43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901F4B-C6A3-400F-8ECE-F604C3D3D9F5}" type="datetime1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47093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69498984-6733-41A5-851E-1571F47E759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756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  <p:sldLayoutId id="2147483842" r:id="rId12"/>
    <p:sldLayoutId id="2147483843" r:id="rId13"/>
    <p:sldLayoutId id="2147483844" r:id="rId14"/>
    <p:sldLayoutId id="2147483845" r:id="rId15"/>
    <p:sldLayoutId id="2147483846" r:id="rId16"/>
    <p:sldLayoutId id="2147483847" r:id="rId17"/>
    <p:sldLayoutId id="2147483848" r:id="rId18"/>
    <p:sldLayoutId id="2147483849" r:id="rId19"/>
    <p:sldLayoutId id="2147483850" r:id="rId20"/>
    <p:sldLayoutId id="2147483851" r:id="rId21"/>
    <p:sldLayoutId id="2147483852" r:id="rId22"/>
    <p:sldLayoutId id="2147483853" r:id="rId23"/>
    <p:sldLayoutId id="2147483854" r:id="rId24"/>
    <p:sldLayoutId id="2147483855" r:id="rId25"/>
    <p:sldLayoutId id="2147483856" r:id="rId26"/>
    <p:sldLayoutId id="2147483857" r:id="rId27"/>
    <p:sldLayoutId id="2147483858" r:id="rId28"/>
    <p:sldLayoutId id="2147483859" r:id="rId29"/>
    <p:sldLayoutId id="2147483860" r:id="rId30"/>
    <p:sldLayoutId id="2147483861" r:id="rId31"/>
    <p:sldLayoutId id="2147483862" r:id="rId32"/>
    <p:sldLayoutId id="2147483863" r:id="rId33"/>
    <p:sldLayoutId id="2147483864" r:id="rId34"/>
    <p:sldLayoutId id="2147483865" r:id="rId35"/>
    <p:sldLayoutId id="2147483866" r:id="rId36"/>
    <p:sldLayoutId id="2147483867" r:id="rId37"/>
    <p:sldLayoutId id="2147483868" r:id="rId38"/>
    <p:sldLayoutId id="2147483869" r:id="rId39"/>
    <p:sldLayoutId id="2147483870" r:id="rId40"/>
    <p:sldLayoutId id="2147483871" r:id="rId41"/>
    <p:sldLayoutId id="2147483872" r:id="rId42"/>
    <p:sldLayoutId id="2147483873" r:id="rId43"/>
    <p:sldLayoutId id="2147483874" r:id="rId44"/>
    <p:sldLayoutId id="2147483875" r:id="rId45"/>
    <p:sldLayoutId id="2147483876" r:id="rId46"/>
    <p:sldLayoutId id="2147483877" r:id="rId47"/>
    <p:sldLayoutId id="2147483878" r:id="rId48"/>
    <p:sldLayoutId id="2147483879" r:id="rId49"/>
    <p:sldLayoutId id="2147483880" r:id="rId50"/>
    <p:sldLayoutId id="2147483881" r:id="rId51"/>
    <p:sldLayoutId id="2147483882" r:id="rId52"/>
    <p:sldLayoutId id="2147483883" r:id="rId53"/>
    <p:sldLayoutId id="2147483884" r:id="rId54"/>
    <p:sldLayoutId id="2147483885" r:id="rId55"/>
    <p:sldLayoutId id="2147483886" r:id="rId56"/>
    <p:sldLayoutId id="2147483887" r:id="rId57"/>
    <p:sldLayoutId id="2147483888" r:id="rId58"/>
    <p:sldLayoutId id="2147483889" r:id="rId59"/>
    <p:sldLayoutId id="2147483890" r:id="rId60"/>
    <p:sldLayoutId id="2147483891" r:id="rId6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296">
          <p15:clr>
            <a:srgbClr val="F26B43"/>
          </p15:clr>
        </p15:guide>
        <p15:guide id="2" pos="384">
          <p15:clr>
            <a:srgbClr val="F26B43"/>
          </p15:clr>
        </p15:guide>
        <p15:guide id="3" pos="14880">
          <p15:clr>
            <a:srgbClr val="F26B43"/>
          </p15:clr>
        </p15:guide>
        <p15:guide id="4" orient="horz" pos="384">
          <p15:clr>
            <a:srgbClr val="F26B43"/>
          </p15:clr>
        </p15:guide>
        <p15:guide id="5" orient="horz" pos="4320">
          <p15:clr>
            <a:srgbClr val="F26B43"/>
          </p15:clr>
        </p15:guide>
        <p15:guide id="6" orient="horz" pos="82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4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jpeg"/><Relationship Id="rId15" Type="http://schemas.openxmlformats.org/officeDocument/2006/relationships/image" Target="../media/image51.svg"/><Relationship Id="rId10" Type="http://schemas.openxmlformats.org/officeDocument/2006/relationships/image" Target="../media/image46.jpeg"/><Relationship Id="rId4" Type="http://schemas.openxmlformats.org/officeDocument/2006/relationships/image" Target="../media/image40.png"/><Relationship Id="rId9" Type="http://schemas.openxmlformats.org/officeDocument/2006/relationships/image" Target="../media/image45.jpeg"/><Relationship Id="rId14" Type="http://schemas.openxmlformats.org/officeDocument/2006/relationships/image" Target="../media/image5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13" Type="http://schemas.openxmlformats.org/officeDocument/2006/relationships/image" Target="../media/image62.svg"/><Relationship Id="rId3" Type="http://schemas.openxmlformats.org/officeDocument/2006/relationships/image" Target="../media/image52.jpeg"/><Relationship Id="rId7" Type="http://schemas.openxmlformats.org/officeDocument/2006/relationships/image" Target="../media/image56.svg"/><Relationship Id="rId12" Type="http://schemas.openxmlformats.org/officeDocument/2006/relationships/image" Target="../media/image6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1.xml"/><Relationship Id="rId6" Type="http://schemas.openxmlformats.org/officeDocument/2006/relationships/image" Target="../media/image55.png"/><Relationship Id="rId11" Type="http://schemas.openxmlformats.org/officeDocument/2006/relationships/image" Target="../media/image60.svg"/><Relationship Id="rId5" Type="http://schemas.openxmlformats.org/officeDocument/2006/relationships/image" Target="../media/image54.svg"/><Relationship Id="rId15" Type="http://schemas.openxmlformats.org/officeDocument/2006/relationships/slide" Target="slide5.xml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svg"/><Relationship Id="rId14" Type="http://schemas.openxmlformats.org/officeDocument/2006/relationships/image" Target="../media/image6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66.png"/><Relationship Id="rId7" Type="http://schemas.microsoft.com/office/2007/relationships/hdphoto" Target="../media/hdphoto1.wd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9.png"/><Relationship Id="rId5" Type="http://schemas.openxmlformats.org/officeDocument/2006/relationships/image" Target="../media/image68.jpeg"/><Relationship Id="rId4" Type="http://schemas.openxmlformats.org/officeDocument/2006/relationships/image" Target="../media/image67.png"/><Relationship Id="rId9" Type="http://schemas.openxmlformats.org/officeDocument/2006/relationships/image" Target="../media/image7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13" Type="http://schemas.openxmlformats.org/officeDocument/2006/relationships/image" Target="../media/image65.png"/><Relationship Id="rId3" Type="http://schemas.microsoft.com/office/2007/relationships/hdphoto" Target="../media/hdphoto2.wdp"/><Relationship Id="rId7" Type="http://schemas.microsoft.com/office/2007/relationships/hdphoto" Target="../media/hdphoto4.wdp"/><Relationship Id="rId12" Type="http://schemas.openxmlformats.org/officeDocument/2006/relationships/image" Target="../media/image19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74.png"/><Relationship Id="rId11" Type="http://schemas.openxmlformats.org/officeDocument/2006/relationships/image" Target="../media/image78.png"/><Relationship Id="rId5" Type="http://schemas.microsoft.com/office/2007/relationships/hdphoto" Target="../media/hdphoto3.wdp"/><Relationship Id="rId10" Type="http://schemas.openxmlformats.org/officeDocument/2006/relationships/image" Target="../media/image77.png"/><Relationship Id="rId4" Type="http://schemas.openxmlformats.org/officeDocument/2006/relationships/image" Target="../media/image73.png"/><Relationship Id="rId9" Type="http://schemas.openxmlformats.org/officeDocument/2006/relationships/image" Target="../media/image7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111.xml"/><Relationship Id="rId5" Type="http://schemas.openxmlformats.org/officeDocument/2006/relationships/image" Target="../media/image81.png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65.png"/><Relationship Id="rId5" Type="http://schemas.openxmlformats.org/officeDocument/2006/relationships/image" Target="../media/image71.png"/><Relationship Id="rId4" Type="http://schemas.openxmlformats.org/officeDocument/2006/relationships/image" Target="../media/image8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7.png"/><Relationship Id="rId4" Type="http://schemas.openxmlformats.org/officeDocument/2006/relationships/image" Target="../media/image86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oleObject" Target="../embeddings/oleObject1.bin"/><Relationship Id="rId7" Type="http://schemas.openxmlformats.org/officeDocument/2006/relationships/image" Target="../media/image9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90.png"/><Relationship Id="rId5" Type="http://schemas.openxmlformats.org/officeDocument/2006/relationships/image" Target="../media/image89.png"/><Relationship Id="rId4" Type="http://schemas.openxmlformats.org/officeDocument/2006/relationships/image" Target="../media/image8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5.jpeg"/><Relationship Id="rId5" Type="http://schemas.openxmlformats.org/officeDocument/2006/relationships/image" Target="../media/image94.jpeg"/><Relationship Id="rId4" Type="http://schemas.openxmlformats.org/officeDocument/2006/relationships/image" Target="../media/image9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65.png"/><Relationship Id="rId5" Type="http://schemas.openxmlformats.org/officeDocument/2006/relationships/image" Target="../media/image98.png"/><Relationship Id="rId4" Type="http://schemas.openxmlformats.org/officeDocument/2006/relationships/image" Target="../media/image97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3" Type="http://schemas.openxmlformats.org/officeDocument/2006/relationships/image" Target="../media/image99.jpeg"/><Relationship Id="rId7" Type="http://schemas.openxmlformats.org/officeDocument/2006/relationships/image" Target="../media/image10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9.png"/><Relationship Id="rId5" Type="http://schemas.openxmlformats.org/officeDocument/2006/relationships/image" Target="../media/image93.png"/><Relationship Id="rId4" Type="http://schemas.openxmlformats.org/officeDocument/2006/relationships/image" Target="../media/image100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png"/><Relationship Id="rId3" Type="http://schemas.openxmlformats.org/officeDocument/2006/relationships/image" Target="../media/image101.jpeg"/><Relationship Id="rId7" Type="http://schemas.openxmlformats.org/officeDocument/2006/relationships/image" Target="../media/image10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103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13" Type="http://schemas.openxmlformats.org/officeDocument/2006/relationships/image" Target="../media/image115.png"/><Relationship Id="rId3" Type="http://schemas.openxmlformats.org/officeDocument/2006/relationships/oleObject" Target="../embeddings/oleObject2.bin"/><Relationship Id="rId7" Type="http://schemas.openxmlformats.org/officeDocument/2006/relationships/image" Target="../media/image109.png"/><Relationship Id="rId12" Type="http://schemas.openxmlformats.org/officeDocument/2006/relationships/image" Target="../media/image114.pn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118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08.emf"/><Relationship Id="rId11" Type="http://schemas.openxmlformats.org/officeDocument/2006/relationships/image" Target="../media/image113.png"/><Relationship Id="rId5" Type="http://schemas.openxmlformats.org/officeDocument/2006/relationships/oleObject" Target="../embeddings/oleObject3.bin"/><Relationship Id="rId15" Type="http://schemas.openxmlformats.org/officeDocument/2006/relationships/image" Target="../media/image117.png"/><Relationship Id="rId10" Type="http://schemas.openxmlformats.org/officeDocument/2006/relationships/image" Target="../media/image112.png"/><Relationship Id="rId4" Type="http://schemas.openxmlformats.org/officeDocument/2006/relationships/image" Target="../media/image107.emf"/><Relationship Id="rId9" Type="http://schemas.openxmlformats.org/officeDocument/2006/relationships/image" Target="../media/image111.png"/><Relationship Id="rId14" Type="http://schemas.openxmlformats.org/officeDocument/2006/relationships/image" Target="../media/image116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6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5.xml"/><Relationship Id="rId4" Type="http://schemas.openxmlformats.org/officeDocument/2006/relationships/image" Target="../media/image12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5.png"/><Relationship Id="rId5" Type="http://schemas.openxmlformats.org/officeDocument/2006/relationships/image" Target="../media/image123.png"/><Relationship Id="rId4" Type="http://schemas.openxmlformats.org/officeDocument/2006/relationships/image" Target="../media/image12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27.png"/><Relationship Id="rId5" Type="http://schemas.openxmlformats.org/officeDocument/2006/relationships/image" Target="../media/image126.png"/><Relationship Id="rId4" Type="http://schemas.openxmlformats.org/officeDocument/2006/relationships/image" Target="../media/image12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3.png"/><Relationship Id="rId3" Type="http://schemas.openxmlformats.org/officeDocument/2006/relationships/image" Target="../media/image128.png"/><Relationship Id="rId7" Type="http://schemas.openxmlformats.org/officeDocument/2006/relationships/image" Target="../media/image13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1.png"/><Relationship Id="rId5" Type="http://schemas.openxmlformats.org/officeDocument/2006/relationships/image" Target="../media/image130.png"/><Relationship Id="rId10" Type="http://schemas.openxmlformats.org/officeDocument/2006/relationships/image" Target="../media/image135.png"/><Relationship Id="rId4" Type="http://schemas.openxmlformats.org/officeDocument/2006/relationships/image" Target="../media/image129.png"/><Relationship Id="rId9" Type="http://schemas.openxmlformats.org/officeDocument/2006/relationships/image" Target="../media/image13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8.png"/><Relationship Id="rId4" Type="http://schemas.openxmlformats.org/officeDocument/2006/relationships/image" Target="../media/image13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0.png"/><Relationship Id="rId4" Type="http://schemas.openxmlformats.org/officeDocument/2006/relationships/image" Target="../media/image13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cowmanager.com/" TargetMode="Externa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289982D-EF85-CC0D-9296-6ED433E829D0}"/>
              </a:ext>
            </a:extLst>
          </p:cNvPr>
          <p:cNvSpPr txBox="1"/>
          <p:nvPr/>
        </p:nvSpPr>
        <p:spPr>
          <a:xfrm>
            <a:off x="1029492" y="2158698"/>
            <a:ext cx="5810576" cy="76944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4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/>
                <a:ea typeface="+mn-ea"/>
                <a:cs typeface="+mn-cs"/>
              </a:rPr>
              <a:t>COWMANAGER</a:t>
            </a:r>
            <a:endParaRPr kumimoji="0" lang="en-US" sz="4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 Black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507ACF-EFD0-BF2D-F3AE-9C808664F7A4}"/>
              </a:ext>
            </a:extLst>
          </p:cNvPr>
          <p:cNvSpPr txBox="1"/>
          <p:nvPr/>
        </p:nvSpPr>
        <p:spPr>
          <a:xfrm>
            <a:off x="1070965" y="2859116"/>
            <a:ext cx="5810576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/>
                <a:ea typeface="+mn-ea"/>
                <a:cs typeface="+mn-cs"/>
              </a:rPr>
              <a:t>FULLY</a:t>
            </a:r>
            <a:r>
              <a:rPr kumimoji="0" lang="en-US" sz="2400" b="0" i="0" u="none" strike="noStrike" kern="1200" cap="none" spc="0" normalizeH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/>
                <a:ea typeface="+mn-ea"/>
                <a:cs typeface="+mn-cs"/>
              </a:rPr>
              <a:t> </a:t>
            </a:r>
            <a:r>
              <a:rPr lang="en-US" sz="2400" b="1" kern="1200">
                <a:solidFill>
                  <a:prstClr val="white"/>
                </a:solidFill>
                <a:latin typeface="Arial Black"/>
              </a:rPr>
              <a:t>PREPARED,</a:t>
            </a:r>
          </a:p>
          <a:p>
            <a:pPr lvl="0" algn="l" defTabSz="457200" hangingPunct="1">
              <a:defRPr/>
            </a:pPr>
            <a:r>
              <a:rPr lang="en-US" sz="2400" b="1" kern="1200">
                <a:solidFill>
                  <a:prstClr val="white"/>
                </a:solidFill>
                <a:latin typeface="Arial Black"/>
              </a:rPr>
              <a:t>COMPLETELY IN CONTROL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Arial Black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11596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ep 11">
            <a:extLst>
              <a:ext uri="{FF2B5EF4-FFF2-40B4-BE49-F238E27FC236}">
                <a16:creationId xmlns:a16="http://schemas.microsoft.com/office/drawing/2014/main" id="{4F07A0E2-2C52-2F45-BD3C-7D0977D4C8E2}"/>
              </a:ext>
            </a:extLst>
          </p:cNvPr>
          <p:cNvGrpSpPr/>
          <p:nvPr/>
        </p:nvGrpSpPr>
        <p:grpSpPr>
          <a:xfrm>
            <a:off x="2719641" y="1290685"/>
            <a:ext cx="12192000" cy="6858000"/>
            <a:chOff x="4125432" y="2503640"/>
            <a:chExt cx="24384000" cy="13716000"/>
          </a:xfrm>
        </p:grpSpPr>
        <p:pic>
          <p:nvPicPr>
            <p:cNvPr id="11" name="Afbeelding 10">
              <a:extLst>
                <a:ext uri="{FF2B5EF4-FFF2-40B4-BE49-F238E27FC236}">
                  <a16:creationId xmlns:a16="http://schemas.microsoft.com/office/drawing/2014/main" id="{51B78254-A12C-B541-A57B-F0BFA4F1569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25432" y="2503640"/>
              <a:ext cx="24384000" cy="13716000"/>
            </a:xfrm>
            <a:prstGeom prst="rect">
              <a:avLst/>
            </a:prstGeom>
          </p:spPr>
        </p:pic>
        <p:sp>
          <p:nvSpPr>
            <p:cNvPr id="10" name="Driehoek 9">
              <a:extLst>
                <a:ext uri="{FF2B5EF4-FFF2-40B4-BE49-F238E27FC236}">
                  <a16:creationId xmlns:a16="http://schemas.microsoft.com/office/drawing/2014/main" id="{55855B91-4AB2-9645-820D-AEBC6C3F9367}"/>
                </a:ext>
              </a:extLst>
            </p:cNvPr>
            <p:cNvSpPr/>
            <p:nvPr/>
          </p:nvSpPr>
          <p:spPr>
            <a:xfrm>
              <a:off x="12786892" y="7598086"/>
              <a:ext cx="10839450" cy="6286500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25400" tIns="25400" rIns="25400" bIns="25400" numCol="1" spcCol="38100" rtlCol="0" anchor="ctr">
              <a:spAutoFit/>
            </a:bodyPr>
            <a:lstStyle/>
            <a:p>
              <a:pPr algn="ctr" defTabSz="412750" hangingPunct="0"/>
              <a:endParaRPr lang="nl-NL" sz="16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endParaRPr>
            </a:p>
          </p:txBody>
        </p:sp>
        <p:sp>
          <p:nvSpPr>
            <p:cNvPr id="14" name="Driehoek 13">
              <a:extLst>
                <a:ext uri="{FF2B5EF4-FFF2-40B4-BE49-F238E27FC236}">
                  <a16:creationId xmlns:a16="http://schemas.microsoft.com/office/drawing/2014/main" id="{B5EDB5AC-DD8B-144A-807D-85D1B896EE20}"/>
                </a:ext>
              </a:extLst>
            </p:cNvPr>
            <p:cNvSpPr/>
            <p:nvPr/>
          </p:nvSpPr>
          <p:spPr>
            <a:xfrm rot="16200000">
              <a:off x="21306404" y="11756068"/>
              <a:ext cx="3093240" cy="1182012"/>
            </a:xfrm>
            <a:prstGeom prst="triangle">
              <a:avLst/>
            </a:prstGeom>
            <a:solidFill>
              <a:schemeClr val="bg1"/>
            </a:solidFill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25400" tIns="25400" rIns="25400" bIns="25400" numCol="1" spcCol="38100" rtlCol="0" anchor="ctr">
              <a:spAutoFit/>
            </a:bodyPr>
            <a:lstStyle/>
            <a:p>
              <a:pPr algn="ctr" defTabSz="412750" hangingPunct="0"/>
              <a:endParaRPr lang="nl-NL" sz="16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endParaRPr>
            </a:p>
          </p:txBody>
        </p:sp>
      </p:grpSp>
      <p:pic>
        <p:nvPicPr>
          <p:cNvPr id="19" name="00 LG CowManager Rood RGB.png" descr="00 LG CowManager Rood RGB.png">
            <a:extLst>
              <a:ext uri="{FF2B5EF4-FFF2-40B4-BE49-F238E27FC236}">
                <a16:creationId xmlns:a16="http://schemas.microsoft.com/office/drawing/2014/main" id="{FA83CF94-42D2-C047-BCC8-F7339AEBB62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4247" y="5491615"/>
            <a:ext cx="1714500" cy="798398"/>
          </a:xfrm>
          <a:prstGeom prst="rect">
            <a:avLst/>
          </a:prstGeom>
          <a:ln w="12700">
            <a:miter lim="400000"/>
          </a:ln>
        </p:spPr>
      </p:pic>
      <p:sp>
        <p:nvSpPr>
          <p:cNvPr id="16" name="Tekstvak 15">
            <a:extLst>
              <a:ext uri="{FF2B5EF4-FFF2-40B4-BE49-F238E27FC236}">
                <a16:creationId xmlns:a16="http://schemas.microsoft.com/office/drawing/2014/main" id="{01E93B5F-AF41-9943-8ADE-15439434322E}"/>
              </a:ext>
            </a:extLst>
          </p:cNvPr>
          <p:cNvSpPr txBox="1"/>
          <p:nvPr/>
        </p:nvSpPr>
        <p:spPr>
          <a:xfrm>
            <a:off x="8690386" y="6430105"/>
            <a:ext cx="2122221" cy="42062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/>
            <a:r>
              <a:rPr lang="nl-NL" sz="1200" dirty="0">
                <a:latin typeface="FiraSans-Regular" panose="020B0503050000020004" pitchFamily="34" charset="0"/>
                <a:ea typeface="FiraSans-Regular" panose="020B0503050000020004" pitchFamily="34" charset="0"/>
              </a:rPr>
              <a:t>www.cowmanager.com</a:t>
            </a:r>
          </a:p>
          <a:p>
            <a:pPr algn="ctr"/>
            <a:endParaRPr lang="nl-NL" sz="1100" dirty="0">
              <a:solidFill>
                <a:schemeClr val="bg2">
                  <a:lumMod val="10000"/>
                </a:schemeClr>
              </a:solidFill>
              <a:latin typeface="FiraSans-Regular" panose="020B0503050000020004" pitchFamily="34" charset="0"/>
              <a:ea typeface="FiraSans-Regular" panose="020B0503050000020004" pitchFamily="34" charset="0"/>
              <a:sym typeface="Helvetica Neue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470CF5-E14A-E493-C49E-14366796181E}"/>
              </a:ext>
            </a:extLst>
          </p:cNvPr>
          <p:cNvSpPr txBox="1"/>
          <p:nvPr/>
        </p:nvSpPr>
        <p:spPr>
          <a:xfrm>
            <a:off x="494699" y="1015110"/>
            <a:ext cx="950938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3600" dirty="0">
                <a:solidFill>
                  <a:schemeClr val="tx1"/>
                </a:solidFill>
                <a:latin typeface="Arial Black" panose="020B0A04020102020204" pitchFamily="34" charset="0"/>
              </a:rPr>
              <a:t>DEMO APP NEW ONE??</a:t>
            </a:r>
          </a:p>
          <a:p>
            <a:pPr marL="0" indent="0">
              <a:spcBef>
                <a:spcPts val="0"/>
              </a:spcBef>
              <a:buNone/>
            </a:pPr>
            <a:endParaRPr lang="en-US" sz="3600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3600" dirty="0">
                <a:solidFill>
                  <a:schemeClr val="tx1"/>
                </a:solidFill>
                <a:latin typeface="Arial Black" panose="020B0A04020102020204" pitchFamily="34" charset="0"/>
              </a:rPr>
              <a:t>Photo Evert + Bart + contact </a:t>
            </a:r>
            <a:endParaRPr lang="en-NL" sz="36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 descr="Qr code&#10;&#10;Description automatically generated">
            <a:extLst>
              <a:ext uri="{FF2B5EF4-FFF2-40B4-BE49-F238E27FC236}">
                <a16:creationId xmlns:a16="http://schemas.microsoft.com/office/drawing/2014/main" id="{690F7012-D998-7207-C762-9D0EE8264D32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9782" y="4651773"/>
            <a:ext cx="797111" cy="991075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7DAF571-A236-04AA-F6CA-A725C8756F09}"/>
              </a:ext>
            </a:extLst>
          </p:cNvPr>
          <p:cNvSpPr/>
          <p:nvPr/>
        </p:nvSpPr>
        <p:spPr>
          <a:xfrm>
            <a:off x="1001219" y="4978765"/>
            <a:ext cx="1718422" cy="646765"/>
          </a:xfrm>
          <a:prstGeom prst="roundRect">
            <a:avLst>
              <a:gd name="adj" fmla="val 50000"/>
            </a:avLst>
          </a:prstGeom>
          <a:solidFill>
            <a:srgbClr val="94B06E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CC667F-CD0C-9111-78C7-E03211F1CF5B}"/>
              </a:ext>
            </a:extLst>
          </p:cNvPr>
          <p:cNvSpPr txBox="1"/>
          <p:nvPr/>
        </p:nvSpPr>
        <p:spPr>
          <a:xfrm>
            <a:off x="1037880" y="5026141"/>
            <a:ext cx="164509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1219169" hangingPunct="0"/>
            <a:r>
              <a:rPr lang="en-US" sz="1600">
                <a:solidFill>
                  <a:schemeClr val="bg1"/>
                </a:solidFill>
                <a:latin typeface="Arial Black" panose="020B0A04020102020204" pitchFamily="34" charset="0"/>
                <a:sym typeface="Helvetica Neue"/>
              </a:rPr>
              <a:t>DOWNLOAD</a:t>
            </a:r>
          </a:p>
          <a:p>
            <a:pPr algn="ctr" defTabSz="1219169" hangingPunct="0"/>
            <a:r>
              <a:rPr lang="en-US" sz="1600">
                <a:solidFill>
                  <a:schemeClr val="bg1"/>
                </a:solidFill>
                <a:latin typeface="Arial Black" panose="020B0A04020102020204" pitchFamily="34" charset="0"/>
                <a:sym typeface="Helvetica Neue"/>
              </a:rPr>
              <a:t>DEMO APP </a:t>
            </a:r>
            <a:endParaRPr lang="en-NL" sz="1600">
              <a:solidFill>
                <a:schemeClr val="bg1"/>
              </a:solidFill>
              <a:latin typeface="Arial Black" panose="020B0A04020102020204" pitchFamily="34" charset="0"/>
              <a:sym typeface="Helvetica Neue"/>
            </a:endParaRPr>
          </a:p>
        </p:txBody>
      </p:sp>
      <p:pic>
        <p:nvPicPr>
          <p:cNvPr id="17" name="Picture 16" descr="Qr code&#10;&#10;Description automatically generated">
            <a:extLst>
              <a:ext uri="{FF2B5EF4-FFF2-40B4-BE49-F238E27FC236}">
                <a16:creationId xmlns:a16="http://schemas.microsoft.com/office/drawing/2014/main" id="{6A817957-9D9A-0AF8-12DA-06102FB3AEEF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5163" y="4719685"/>
            <a:ext cx="671032" cy="6710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3CBFD4-01F3-9F31-8584-03FD8C14FE2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378940" cy="7002354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7EC3ECE-96E5-B16A-57FC-670D292123CB}"/>
              </a:ext>
            </a:extLst>
          </p:cNvPr>
          <p:cNvSpPr/>
          <p:nvPr/>
        </p:nvSpPr>
        <p:spPr>
          <a:xfrm>
            <a:off x="-91156" y="6256425"/>
            <a:ext cx="4312855" cy="67710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8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Helvetica Neue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743036E-DA3E-D2B3-4E9B-9146805D014B}"/>
              </a:ext>
            </a:extLst>
          </p:cNvPr>
          <p:cNvSpPr/>
          <p:nvPr/>
        </p:nvSpPr>
        <p:spPr>
          <a:xfrm>
            <a:off x="6115258" y="6227034"/>
            <a:ext cx="4312855" cy="67710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8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Helvetica Neue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022100-1C47-5134-908E-977009EDE0CC}"/>
              </a:ext>
            </a:extLst>
          </p:cNvPr>
          <p:cNvSpPr txBox="1"/>
          <p:nvPr/>
        </p:nvSpPr>
        <p:spPr>
          <a:xfrm>
            <a:off x="-453364" y="6333331"/>
            <a:ext cx="7503736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/>
                <a:ea typeface="Fira Sans SemiBold" panose="020B0603050000020004" pitchFamily="34" charset="0"/>
                <a:cs typeface="+mn-cs"/>
                <a:sym typeface="Helvetica Neue"/>
              </a:rPr>
              <a:t>Evert Niemeijer </a:t>
            </a:r>
            <a:endParaRPr lang="nl-NL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A177F8E-BDD9-DDFF-3C01-3AF3DCF5FBD5}"/>
              </a:ext>
            </a:extLst>
          </p:cNvPr>
          <p:cNvSpPr txBox="1"/>
          <p:nvPr/>
        </p:nvSpPr>
        <p:spPr>
          <a:xfrm>
            <a:off x="5940121" y="6311672"/>
            <a:ext cx="7503736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/>
                <a:ea typeface="Fira Sans SemiBold" panose="020B0603050000020004" pitchFamily="34" charset="0"/>
                <a:cs typeface="+mn-cs"/>
                <a:sym typeface="Helvetica Neue"/>
              </a:rPr>
              <a:t>Bart Oors</a:t>
            </a:r>
            <a:endParaRPr lang="nl-NL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FA7F426-E588-F137-CE4F-FEB125F90C5A}"/>
              </a:ext>
            </a:extLst>
          </p:cNvPr>
          <p:cNvSpPr txBox="1"/>
          <p:nvPr/>
        </p:nvSpPr>
        <p:spPr>
          <a:xfrm>
            <a:off x="5460925" y="6513461"/>
            <a:ext cx="7503736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/>
                <a:ea typeface="Fira Sans SemiBold" panose="020B0603050000020004" pitchFamily="34" charset="0"/>
                <a:cs typeface="+mn-cs"/>
                <a:sym typeface="Helvetica Neue"/>
              </a:rPr>
              <a:t>Marketing West-Europe</a:t>
            </a:r>
            <a:endParaRPr lang="nl-NL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5906008-00B2-CFC6-BCCD-61E5E9CFA75D}"/>
              </a:ext>
            </a:extLst>
          </p:cNvPr>
          <p:cNvSpPr txBox="1"/>
          <p:nvPr/>
        </p:nvSpPr>
        <p:spPr>
          <a:xfrm>
            <a:off x="-1032227" y="6551969"/>
            <a:ext cx="7503736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/>
                <a:ea typeface="Fira Sans SemiBold" panose="020B0603050000020004" pitchFamily="34" charset="0"/>
                <a:cs typeface="+mn-cs"/>
                <a:sym typeface="Helvetica Neue"/>
              </a:rPr>
              <a:t>Business Development Manager</a:t>
            </a:r>
            <a:endParaRPr lang="nl-NL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3" grpId="0"/>
      <p:bldP spid="5" grpId="0" animBg="1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025 Sensor Animation">
            <a:hlinkClick r:id="" action="ppaction://media"/>
            <a:extLst>
              <a:ext uri="{FF2B5EF4-FFF2-40B4-BE49-F238E27FC236}">
                <a16:creationId xmlns:a16="http://schemas.microsoft.com/office/drawing/2014/main" id="{A71DBD84-F795-EB30-25BF-93F94B25059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67734" y="-76200"/>
            <a:ext cx="12327467" cy="693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877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4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8623C5-6A61-1A0D-70C0-7A9EEAECF0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CDE74000-F1BF-B4B3-333E-8F6CD6CC0BCC}"/>
              </a:ext>
            </a:extLst>
          </p:cNvPr>
          <p:cNvSpPr/>
          <p:nvPr/>
        </p:nvSpPr>
        <p:spPr>
          <a:xfrm>
            <a:off x="7166988" y="4855866"/>
            <a:ext cx="4820696" cy="1755949"/>
          </a:xfrm>
          <a:prstGeom prst="rect">
            <a:avLst/>
          </a:prstGeom>
          <a:solidFill>
            <a:schemeClr val="bg1"/>
          </a:solidFill>
          <a:ln w="12700" cap="flat">
            <a:solidFill>
              <a:schemeClr val="bg1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lvl="0" indent="0" algn="ctr" defTabSz="8255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2" name="Picture 41" descr="A red road with white lines and dots&#10;&#10;Description automatically generated">
            <a:extLst>
              <a:ext uri="{FF2B5EF4-FFF2-40B4-BE49-F238E27FC236}">
                <a16:creationId xmlns:a16="http://schemas.microsoft.com/office/drawing/2014/main" id="{159324B3-01EB-6117-4A82-37ECE76280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377" b="-3565"/>
          <a:stretch/>
        </p:blipFill>
        <p:spPr>
          <a:xfrm>
            <a:off x="678263" y="466830"/>
            <a:ext cx="10887244" cy="6196272"/>
          </a:xfrm>
          <a:prstGeom prst="rect">
            <a:avLst/>
          </a:prstGeom>
        </p:spPr>
      </p:pic>
      <p:sp>
        <p:nvSpPr>
          <p:cNvPr id="2" name="Slide Number Placeholder 4">
            <a:extLst>
              <a:ext uri="{FF2B5EF4-FFF2-40B4-BE49-F238E27FC236}">
                <a16:creationId xmlns:a16="http://schemas.microsoft.com/office/drawing/2014/main" id="{FD9A233B-3BD3-BD33-E429-55E2B088A78C}"/>
              </a:ext>
            </a:extLst>
          </p:cNvPr>
          <p:cNvSpPr>
            <a:spLocks noGrp="1"/>
          </p:cNvSpPr>
          <p:nvPr>
            <p:ph type="sldNum" sz="quarter" idx="2"/>
          </p:nvPr>
        </p:nvSpPr>
        <p:spPr>
          <a:xfrm>
            <a:off x="623409" y="6046115"/>
            <a:ext cx="510066" cy="228601"/>
          </a:xfrm>
        </p:spPr>
        <p:txBody>
          <a:bodyPr/>
          <a:lstStyle/>
          <a:p>
            <a:pPr marL="0" marR="0" lvl="0" indent="0" algn="l" defTabSz="1219169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5170BF-7E87-5446-9041-E15DF787DE12}" type="slidenum">
              <a:rPr kumimoji="0" lang="nl-NL" sz="900" b="0" i="0" u="none" strike="noStrike" kern="0" cap="none" spc="0" normalizeH="0" baseline="0" noProof="0">
                <a:ln>
                  <a:noFill/>
                </a:ln>
                <a:solidFill>
                  <a:srgbClr val="2D0900"/>
                </a:solidFill>
                <a:effectLst/>
                <a:uLnTx/>
                <a:uFillTx/>
                <a:latin typeface="Fira Sans"/>
                <a:sym typeface="FiraSans-Regular"/>
              </a:rPr>
              <a:pPr marL="0" marR="0" lvl="0" indent="0" algn="l" defTabSz="1219169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nl-NL" sz="900" b="0" i="0" u="none" strike="noStrike" kern="0" cap="none" spc="0" normalizeH="0" baseline="0" noProof="0">
              <a:ln>
                <a:noFill/>
              </a:ln>
              <a:solidFill>
                <a:srgbClr val="2D0900"/>
              </a:solidFill>
              <a:effectLst/>
              <a:uLnTx/>
              <a:uFillTx/>
              <a:latin typeface="Fira Sans"/>
              <a:sym typeface="FiraSans-Regular"/>
            </a:endParaRP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339D203D-7C2F-1185-56AE-298608030667}"/>
              </a:ext>
            </a:extLst>
          </p:cNvPr>
          <p:cNvSpPr txBox="1">
            <a:spLocks/>
          </p:cNvSpPr>
          <p:nvPr/>
        </p:nvSpPr>
        <p:spPr>
          <a:xfrm>
            <a:off x="499769" y="436646"/>
            <a:ext cx="10985500" cy="527172"/>
          </a:xfrm>
          <a:prstGeom prst="rect">
            <a:avLst/>
          </a:prstGeom>
        </p:spPr>
        <p:txBody>
          <a:bodyPr lIns="91440" tIns="45720" rIns="91440" bIns="45720" anchor="t"/>
          <a:lstStyle>
            <a:defPPr marL="0" marR="0" indent="0" algn="l" defTabSz="384016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756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ctr" defTabSz="1024012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8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1pPr>
            <a:lvl2pPr marL="0" marR="0" indent="192008" algn="ctr" defTabSz="1024012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8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384016" algn="ctr" defTabSz="1024012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8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576020" algn="ctr" defTabSz="1024012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8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768028" algn="ctr" defTabSz="1024012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8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960036" algn="ctr" defTabSz="1024012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8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1152044" algn="ctr" defTabSz="1024012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8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1344050" algn="ctr" defTabSz="1024012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8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1536056" algn="ctr" defTabSz="1024012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8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marL="0" marR="0" lvl="0" indent="0" algn="l" defTabSz="10484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0" cap="all" spc="-73" normalizeH="0" baseline="0" noProof="0">
                <a:ln>
                  <a:noFill/>
                </a:ln>
                <a:solidFill>
                  <a:srgbClr val="AE2317"/>
                </a:solidFill>
                <a:effectLst/>
                <a:uLnTx/>
                <a:uFillTx/>
                <a:latin typeface="Arial Black"/>
                <a:sym typeface="Fira Sans SemiBold"/>
              </a:rPr>
              <a:t>HOW IT ALL STARTED</a:t>
            </a:r>
            <a:endParaRPr kumimoji="0" lang="en-GB" sz="3000" b="0" i="0" u="none" strike="noStrike" kern="0" cap="all" spc="-73" normalizeH="0" baseline="0" noProof="0">
              <a:ln>
                <a:noFill/>
              </a:ln>
              <a:solidFill>
                <a:srgbClr val="AE2317"/>
              </a:solidFill>
              <a:effectLst/>
              <a:uLnTx/>
              <a:uFillTx/>
              <a:latin typeface="Arial Black"/>
              <a:sym typeface="Helvetica Neue"/>
            </a:endParaRPr>
          </a:p>
        </p:txBody>
      </p:sp>
      <p:pic>
        <p:nvPicPr>
          <p:cNvPr id="6" name="Afbeelding 15" descr="A blue and white logo&#10;&#10;Description automatically generated">
            <a:extLst>
              <a:ext uri="{FF2B5EF4-FFF2-40B4-BE49-F238E27FC236}">
                <a16:creationId xmlns:a16="http://schemas.microsoft.com/office/drawing/2014/main" id="{F9147B96-F77D-60BE-21E9-8B1A315310C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08243" y="1971507"/>
            <a:ext cx="401168" cy="24048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EA5D34E-614C-9205-EB36-29359D066DB4}"/>
              </a:ext>
            </a:extLst>
          </p:cNvPr>
          <p:cNvSpPr/>
          <p:nvPr/>
        </p:nvSpPr>
        <p:spPr>
          <a:xfrm>
            <a:off x="1174891" y="2591475"/>
            <a:ext cx="1578176" cy="21544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ctr" defTabSz="51435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Herd Management System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/>
              <a:ea typeface="FiraSans-Regular" panose="020B0503050000020004" pitchFamily="34" charset="0"/>
              <a:sym typeface="Helvetica Neue"/>
            </a:endParaRPr>
          </a:p>
        </p:txBody>
      </p:sp>
      <p:sp>
        <p:nvSpPr>
          <p:cNvPr id="11" name="ZoneTexte 23">
            <a:extLst>
              <a:ext uri="{FF2B5EF4-FFF2-40B4-BE49-F238E27FC236}">
                <a16:creationId xmlns:a16="http://schemas.microsoft.com/office/drawing/2014/main" id="{EB8A1890-2785-9BB7-56F0-87ADA3EF9146}"/>
              </a:ext>
            </a:extLst>
          </p:cNvPr>
          <p:cNvSpPr txBox="1"/>
          <p:nvPr/>
        </p:nvSpPr>
        <p:spPr>
          <a:xfrm>
            <a:off x="1200992" y="2387153"/>
            <a:ext cx="6473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 panose="020B0503050000020004" pitchFamily="34" charset="0"/>
                <a:sym typeface="Helvetica Neue"/>
              </a:rPr>
              <a:t>1984</a:t>
            </a:r>
            <a:endParaRPr kumimoji="0" lang="en-NL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 panose="020B0503050000020004" pitchFamily="34" charset="0"/>
              <a:sym typeface="Helvetica Neue"/>
            </a:endParaRPr>
          </a:p>
        </p:txBody>
      </p:sp>
      <p:sp>
        <p:nvSpPr>
          <p:cNvPr id="13" name="ZoneTexte 14">
            <a:extLst>
              <a:ext uri="{FF2B5EF4-FFF2-40B4-BE49-F238E27FC236}">
                <a16:creationId xmlns:a16="http://schemas.microsoft.com/office/drawing/2014/main" id="{06AE2AFD-A17F-9C69-44AA-955B3DBABEE5}"/>
              </a:ext>
            </a:extLst>
          </p:cNvPr>
          <p:cNvSpPr txBox="1"/>
          <p:nvPr/>
        </p:nvSpPr>
        <p:spPr>
          <a:xfrm>
            <a:off x="1614269" y="5069067"/>
            <a:ext cx="6473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 panose="020B0503050000020004" pitchFamily="34" charset="0"/>
                <a:sym typeface="Helvetica Neue"/>
              </a:rPr>
              <a:t>2008</a:t>
            </a:r>
            <a:endParaRPr kumimoji="0" lang="en-NL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 panose="020B0503050000020004" pitchFamily="34" charset="0"/>
              <a:sym typeface="Helvetica Neue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F89CD22-3773-5BCA-EF23-65FFA42D12D3}"/>
              </a:ext>
            </a:extLst>
          </p:cNvPr>
          <p:cNvSpPr/>
          <p:nvPr/>
        </p:nvSpPr>
        <p:spPr>
          <a:xfrm>
            <a:off x="1639377" y="4474764"/>
            <a:ext cx="1249811" cy="707886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51435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Development </a:t>
            </a: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cow</a:t>
            </a: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 monitoring system at test farm in Harmelen, The Netherlands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/>
              <a:ea typeface="FiraSans-Regular" panose="020B0503050000020004" pitchFamily="34" charset="0"/>
              <a:sym typeface="Arial" panose="020B0604020202020204" pitchFamily="34" charset="0"/>
            </a:endParaRPr>
          </a:p>
        </p:txBody>
      </p:sp>
      <p:pic>
        <p:nvPicPr>
          <p:cNvPr id="17" name="Picture 16" descr="Grijze Kaart Van Nederland Op Witte Achtergrond Stockvectorkunst en meer  beelden van Nederland - Nederland, Kaart, Nederlandse cultuur - iStock">
            <a:extLst>
              <a:ext uri="{FF2B5EF4-FFF2-40B4-BE49-F238E27FC236}">
                <a16:creationId xmlns:a16="http://schemas.microsoft.com/office/drawing/2014/main" id="{51140021-723F-05C3-001C-A95E6708E1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60077" y="5431268"/>
            <a:ext cx="323021" cy="425113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012BCD7A-A782-F8CC-C129-0E4BDEFA457A}"/>
              </a:ext>
            </a:extLst>
          </p:cNvPr>
          <p:cNvSpPr/>
          <p:nvPr/>
        </p:nvSpPr>
        <p:spPr>
          <a:xfrm>
            <a:off x="3119732" y="5014736"/>
            <a:ext cx="1436452" cy="33855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51435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First sensor </a:t>
            </a: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measuring</a:t>
            </a: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 </a:t>
            </a: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ear</a:t>
            </a: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 </a:t>
            </a: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temperature</a:t>
            </a: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 and </a:t>
            </a: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behavior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/>
              <a:ea typeface="FiraSans-Regular" panose="020B0503050000020004" pitchFamily="34" charset="0"/>
              <a:sym typeface="Arial" panose="020B0604020202020204" pitchFamily="34" charset="0"/>
            </a:endParaRPr>
          </a:p>
        </p:txBody>
      </p:sp>
      <p:sp>
        <p:nvSpPr>
          <p:cNvPr id="26" name="ZoneTexte 14">
            <a:extLst>
              <a:ext uri="{FF2B5EF4-FFF2-40B4-BE49-F238E27FC236}">
                <a16:creationId xmlns:a16="http://schemas.microsoft.com/office/drawing/2014/main" id="{1C36C772-AF03-D72A-5CF4-B5457AB20A35}"/>
              </a:ext>
            </a:extLst>
          </p:cNvPr>
          <p:cNvSpPr txBox="1"/>
          <p:nvPr/>
        </p:nvSpPr>
        <p:spPr>
          <a:xfrm>
            <a:off x="3065060" y="5249407"/>
            <a:ext cx="6473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 panose="020B0503050000020004" pitchFamily="34" charset="0"/>
                <a:sym typeface="Helvetica Neue"/>
              </a:rPr>
              <a:t>2012</a:t>
            </a:r>
            <a:endParaRPr kumimoji="0" lang="en-NL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 panose="020B0503050000020004" pitchFamily="34" charset="0"/>
              <a:sym typeface="Helvetica Neue"/>
            </a:endParaRPr>
          </a:p>
        </p:txBody>
      </p:sp>
      <p:pic>
        <p:nvPicPr>
          <p:cNvPr id="27" name="Picture 26" descr="Icon&#10;&#10;Description automatically generated">
            <a:extLst>
              <a:ext uri="{FF2B5EF4-FFF2-40B4-BE49-F238E27FC236}">
                <a16:creationId xmlns:a16="http://schemas.microsoft.com/office/drawing/2014/main" id="{4ED8DE61-4BCA-7CC6-E464-E4CEE19670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5040" y="5644923"/>
            <a:ext cx="304800" cy="466725"/>
          </a:xfrm>
          <a:prstGeom prst="rect">
            <a:avLst/>
          </a:prstGeom>
        </p:spPr>
      </p:pic>
      <p:sp>
        <p:nvSpPr>
          <p:cNvPr id="29" name="ZoneTexte 14">
            <a:extLst>
              <a:ext uri="{FF2B5EF4-FFF2-40B4-BE49-F238E27FC236}">
                <a16:creationId xmlns:a16="http://schemas.microsoft.com/office/drawing/2014/main" id="{20627E35-704D-C284-8259-C081EF2FF226}"/>
              </a:ext>
            </a:extLst>
          </p:cNvPr>
          <p:cNvSpPr txBox="1"/>
          <p:nvPr/>
        </p:nvSpPr>
        <p:spPr>
          <a:xfrm>
            <a:off x="3741810" y="2055945"/>
            <a:ext cx="6473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 panose="020B0503050000020004" pitchFamily="34" charset="0"/>
                <a:sym typeface="Helvetica Neue"/>
              </a:rPr>
              <a:t>2013</a:t>
            </a:r>
            <a:endParaRPr kumimoji="0" lang="en-NL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 panose="020B0503050000020004" pitchFamily="34" charset="0"/>
              <a:sym typeface="Helvetica Neue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948A9A9-C004-E0D6-866F-2F66454459A7}"/>
              </a:ext>
            </a:extLst>
          </p:cNvPr>
          <p:cNvSpPr/>
          <p:nvPr/>
        </p:nvSpPr>
        <p:spPr>
          <a:xfrm>
            <a:off x="3794892" y="2235456"/>
            <a:ext cx="1573829" cy="33855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51435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Introduction</a:t>
            </a: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 mobile app and </a:t>
            </a: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continues</a:t>
            </a: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 updates  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/>
              <a:ea typeface="FiraSans-Regular" panose="020B0503050000020004" pitchFamily="34" charset="0"/>
              <a:sym typeface="Arial" panose="020B0604020202020204" pitchFamily="34" charset="0"/>
            </a:endParaRPr>
          </a:p>
        </p:txBody>
      </p:sp>
      <p:pic>
        <p:nvPicPr>
          <p:cNvPr id="33" name="Picture 32" descr="A picture containing text, electronics, screenshot&#10;&#10;Description automatically generated">
            <a:extLst>
              <a:ext uri="{FF2B5EF4-FFF2-40B4-BE49-F238E27FC236}">
                <a16:creationId xmlns:a16="http://schemas.microsoft.com/office/drawing/2014/main" id="{F7041206-E5BE-FC1E-41F2-285B30A9BAB7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74" t="11240" r="20657" b="9302"/>
          <a:stretch/>
        </p:blipFill>
        <p:spPr>
          <a:xfrm>
            <a:off x="4388114" y="1650651"/>
            <a:ext cx="298910" cy="510230"/>
          </a:xfrm>
          <a:prstGeom prst="rect">
            <a:avLst/>
          </a:prstGeom>
        </p:spPr>
      </p:pic>
      <p:sp>
        <p:nvSpPr>
          <p:cNvPr id="37" name="ZoneTexte 14">
            <a:extLst>
              <a:ext uri="{FF2B5EF4-FFF2-40B4-BE49-F238E27FC236}">
                <a16:creationId xmlns:a16="http://schemas.microsoft.com/office/drawing/2014/main" id="{3E90554C-4BB3-4488-14A3-DF89FD8176FE}"/>
              </a:ext>
            </a:extLst>
          </p:cNvPr>
          <p:cNvSpPr txBox="1"/>
          <p:nvPr/>
        </p:nvSpPr>
        <p:spPr>
          <a:xfrm>
            <a:off x="5206461" y="3045732"/>
            <a:ext cx="6473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 panose="020B0503050000020004" pitchFamily="34" charset="0"/>
                <a:sym typeface="Helvetica Neue"/>
              </a:rPr>
              <a:t>2014</a:t>
            </a:r>
            <a:endParaRPr kumimoji="0" lang="en-NL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 panose="020B0503050000020004" pitchFamily="34" charset="0"/>
              <a:sym typeface="Helvetica Neue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AE92260-548B-B842-57AF-C3E8598DEAA6}"/>
              </a:ext>
            </a:extLst>
          </p:cNvPr>
          <p:cNvSpPr/>
          <p:nvPr/>
        </p:nvSpPr>
        <p:spPr>
          <a:xfrm>
            <a:off x="5241877" y="3225010"/>
            <a:ext cx="1505940" cy="46166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51435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First </a:t>
            </a: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orange</a:t>
            </a: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 sensor </a:t>
            </a: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combined</a:t>
            </a: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 </a:t>
            </a: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with</a:t>
            </a: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 RFID </a:t>
            </a:r>
          </a:p>
          <a:p>
            <a:pPr marL="0" marR="0" lvl="0" indent="0" algn="l" defTabSz="51435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and blank tags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/>
              <a:ea typeface="FiraSans-Regular" panose="020B0503050000020004" pitchFamily="34" charset="0"/>
              <a:sym typeface="Arial" panose="020B0604020202020204" pitchFamily="34" charset="0"/>
            </a:endParaRPr>
          </a:p>
        </p:txBody>
      </p:sp>
      <p:pic>
        <p:nvPicPr>
          <p:cNvPr id="41" name="Picture 40" descr="A close-up of a robot&#10;&#10;Description automatically generated with low confidence">
            <a:extLst>
              <a:ext uri="{FF2B5EF4-FFF2-40B4-BE49-F238E27FC236}">
                <a16:creationId xmlns:a16="http://schemas.microsoft.com/office/drawing/2014/main" id="{7A751FFC-79EB-254D-BDA7-2D7449E57634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73" t="12587" r="32168" b="6559"/>
          <a:stretch/>
        </p:blipFill>
        <p:spPr>
          <a:xfrm>
            <a:off x="5775462" y="2589633"/>
            <a:ext cx="372285" cy="494194"/>
          </a:xfrm>
          <a:prstGeom prst="rect">
            <a:avLst/>
          </a:prstGeom>
        </p:spPr>
      </p:pic>
      <p:sp>
        <p:nvSpPr>
          <p:cNvPr id="44" name="ZoneTexte 14">
            <a:extLst>
              <a:ext uri="{FF2B5EF4-FFF2-40B4-BE49-F238E27FC236}">
                <a16:creationId xmlns:a16="http://schemas.microsoft.com/office/drawing/2014/main" id="{BEDD74BB-80CB-9544-7561-A87FA1D5B544}"/>
              </a:ext>
            </a:extLst>
          </p:cNvPr>
          <p:cNvSpPr txBox="1"/>
          <p:nvPr/>
        </p:nvSpPr>
        <p:spPr>
          <a:xfrm>
            <a:off x="6843313" y="1786300"/>
            <a:ext cx="6473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 panose="020B0503050000020004" pitchFamily="34" charset="0"/>
                <a:sym typeface="Helvetica Neue"/>
              </a:rPr>
              <a:t>2018</a:t>
            </a:r>
            <a:endParaRPr kumimoji="0" lang="en-NL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 panose="020B0503050000020004" pitchFamily="34" charset="0"/>
              <a:sym typeface="Helvetica Neue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19256D8-3803-FE5B-8491-3A8AF2BDAB91}"/>
              </a:ext>
            </a:extLst>
          </p:cNvPr>
          <p:cNvSpPr/>
          <p:nvPr/>
        </p:nvSpPr>
        <p:spPr>
          <a:xfrm>
            <a:off x="6789985" y="1970988"/>
            <a:ext cx="112206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51435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Fertility</a:t>
            </a: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 </a:t>
            </a: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Insights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/>
              <a:ea typeface="FiraSans-Regular" panose="020B0503050000020004" pitchFamily="34" charset="0"/>
              <a:sym typeface="Arial" panose="020B0604020202020204" pitchFamily="34" charset="0"/>
            </a:endParaRPr>
          </a:p>
        </p:txBody>
      </p:sp>
      <p:pic>
        <p:nvPicPr>
          <p:cNvPr id="48" name="Picture 47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4E07616B-90F0-9959-BFB8-CC0EAD059792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62"/>
          <a:stretch/>
        </p:blipFill>
        <p:spPr>
          <a:xfrm>
            <a:off x="7408847" y="1433525"/>
            <a:ext cx="400841" cy="393911"/>
          </a:xfrm>
          <a:prstGeom prst="rect">
            <a:avLst/>
          </a:prstGeom>
        </p:spPr>
      </p:pic>
      <p:sp>
        <p:nvSpPr>
          <p:cNvPr id="50" name="ZoneTexte 14">
            <a:extLst>
              <a:ext uri="{FF2B5EF4-FFF2-40B4-BE49-F238E27FC236}">
                <a16:creationId xmlns:a16="http://schemas.microsoft.com/office/drawing/2014/main" id="{935BA9DA-4E2E-25F6-1797-7D81E649B72F}"/>
              </a:ext>
            </a:extLst>
          </p:cNvPr>
          <p:cNvSpPr txBox="1"/>
          <p:nvPr/>
        </p:nvSpPr>
        <p:spPr>
          <a:xfrm>
            <a:off x="8148753" y="2005658"/>
            <a:ext cx="6473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 panose="020B0503050000020004" pitchFamily="34" charset="0"/>
                <a:sym typeface="Helvetica Neue"/>
              </a:rPr>
              <a:t>2020</a:t>
            </a:r>
            <a:endParaRPr kumimoji="0" lang="en-NL" sz="1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 panose="020B0503050000020004" pitchFamily="34" charset="0"/>
              <a:sym typeface="Helvetica Neue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1A75785A-8871-2C5D-6DE5-FF6FEE02DD0A}"/>
              </a:ext>
            </a:extLst>
          </p:cNvPr>
          <p:cNvSpPr/>
          <p:nvPr/>
        </p:nvSpPr>
        <p:spPr>
          <a:xfrm>
            <a:off x="8190475" y="2197749"/>
            <a:ext cx="1234952" cy="46166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51435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Updated</a:t>
            </a: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 Nutrition module, </a:t>
            </a: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including</a:t>
            </a: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 </a:t>
            </a:r>
            <a:r>
              <a:rPr kumimoji="0" lang="nl-NL" sz="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Transition</a:t>
            </a:r>
            <a:r>
              <a:rPr kumimoji="0" lang="nl-NL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 Alerts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/>
              <a:ea typeface="FiraSans-Regular" panose="020B0503050000020004" pitchFamily="34" charset="0"/>
              <a:sym typeface="Arial" panose="020B0604020202020204" pitchFamily="34" charset="0"/>
            </a:endParaRPr>
          </a:p>
        </p:txBody>
      </p:sp>
      <p:pic>
        <p:nvPicPr>
          <p:cNvPr id="54" name="Picture Placeholder 10" descr="Icon&#10;&#10;Description automatically generated">
            <a:extLst>
              <a:ext uri="{FF2B5EF4-FFF2-40B4-BE49-F238E27FC236}">
                <a16:creationId xmlns:a16="http://schemas.microsoft.com/office/drawing/2014/main" id="{AA96F89E-FBF0-D6B6-C5E1-5B2A8A517BCB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7" r="747"/>
          <a:stretch>
            <a:fillRect/>
          </a:stretch>
        </p:blipFill>
        <p:spPr>
          <a:xfrm>
            <a:off x="8721626" y="1527375"/>
            <a:ext cx="397689" cy="392874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9CF02620-9A13-D276-54EB-4ADE2F2DAB63}"/>
              </a:ext>
            </a:extLst>
          </p:cNvPr>
          <p:cNvSpPr/>
          <p:nvPr/>
        </p:nvSpPr>
        <p:spPr>
          <a:xfrm>
            <a:off x="9659499" y="1416512"/>
            <a:ext cx="1289894" cy="33855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51435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Arial" panose="020B0604020202020204" pitchFamily="34" charset="0"/>
              </a:rPr>
              <a:t>Insemination Window &amp; Dashboard</a:t>
            </a:r>
          </a:p>
        </p:txBody>
      </p:sp>
      <p:sp>
        <p:nvSpPr>
          <p:cNvPr id="58" name="ZoneTexte 47">
            <a:extLst>
              <a:ext uri="{FF2B5EF4-FFF2-40B4-BE49-F238E27FC236}">
                <a16:creationId xmlns:a16="http://schemas.microsoft.com/office/drawing/2014/main" id="{FCE4CE13-E645-64CB-B423-84BDDFC6E540}"/>
              </a:ext>
            </a:extLst>
          </p:cNvPr>
          <p:cNvSpPr txBox="1"/>
          <p:nvPr/>
        </p:nvSpPr>
        <p:spPr>
          <a:xfrm>
            <a:off x="9633289" y="1230225"/>
            <a:ext cx="6473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 panose="020B0503050000020004" pitchFamily="34" charset="0"/>
                <a:sym typeface="Helvetica Neue"/>
              </a:rPr>
              <a:t>2023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 panose="020B0503050000020004" pitchFamily="34" charset="0"/>
                <a:sym typeface="Helvetica Neue"/>
              </a:rPr>
              <a:t> </a:t>
            </a:r>
            <a:endParaRPr kumimoji="0" lang="en-NL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 panose="020B0503050000020004" pitchFamily="34" charset="0"/>
              <a:sym typeface="Helvetica Neue"/>
            </a:endParaRPr>
          </a:p>
        </p:txBody>
      </p:sp>
      <p:pic>
        <p:nvPicPr>
          <p:cNvPr id="60" name="Picture 59" descr="A graph showing cows in heat&#10;&#10;Description automatically generated">
            <a:extLst>
              <a:ext uri="{FF2B5EF4-FFF2-40B4-BE49-F238E27FC236}">
                <a16:creationId xmlns:a16="http://schemas.microsoft.com/office/drawing/2014/main" id="{9A82497C-FA96-D508-692F-4E7EF8370010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28" r="20112" b="988"/>
          <a:stretch/>
        </p:blipFill>
        <p:spPr>
          <a:xfrm>
            <a:off x="10217052" y="900550"/>
            <a:ext cx="388531" cy="354881"/>
          </a:xfrm>
          <a:prstGeom prst="rect">
            <a:avLst/>
          </a:prstGeom>
        </p:spPr>
      </p:pic>
      <p:sp>
        <p:nvSpPr>
          <p:cNvPr id="62" name="ZoneTexte 47">
            <a:extLst>
              <a:ext uri="{FF2B5EF4-FFF2-40B4-BE49-F238E27FC236}">
                <a16:creationId xmlns:a16="http://schemas.microsoft.com/office/drawing/2014/main" id="{0C6D9AF4-2973-AC79-A249-EBB9371A794C}"/>
              </a:ext>
            </a:extLst>
          </p:cNvPr>
          <p:cNvSpPr txBox="1"/>
          <p:nvPr/>
        </p:nvSpPr>
        <p:spPr>
          <a:xfrm>
            <a:off x="10050707" y="3922347"/>
            <a:ext cx="6473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 panose="020B0503050000020004" pitchFamily="34" charset="0"/>
                <a:sym typeface="Helvetica Neue"/>
              </a:rPr>
              <a:t>2024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ira Sans" panose="020B0503050000020004" pitchFamily="34" charset="0"/>
                <a:sym typeface="Helvetica Neue"/>
              </a:rPr>
              <a:t> </a:t>
            </a:r>
            <a:endParaRPr kumimoji="0" lang="en-NL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ira Sans" panose="020B0503050000020004" pitchFamily="34" charset="0"/>
              <a:sym typeface="Helvetica Neue"/>
            </a:endParaRP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1CAB9A3E-1110-CD16-166E-5EB23320CDA7}"/>
              </a:ext>
            </a:extLst>
          </p:cNvPr>
          <p:cNvSpPr/>
          <p:nvPr/>
        </p:nvSpPr>
        <p:spPr>
          <a:xfrm>
            <a:off x="10079709" y="3610336"/>
            <a:ext cx="1091716" cy="43088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ira Sans"/>
                <a:ea typeface="FiraSans-Regular" panose="020B0503050000020004" pitchFamily="34" charset="0"/>
                <a:sym typeface="Helvetica Neue"/>
              </a:rPr>
              <a:t>The Future Is In The Ear…</a:t>
            </a:r>
          </a:p>
        </p:txBody>
      </p:sp>
      <p:pic>
        <p:nvPicPr>
          <p:cNvPr id="68" name="Picture 67" descr="An ear with an orange object in it&#10;&#10;Description automatically generated">
            <a:extLst>
              <a:ext uri="{FF2B5EF4-FFF2-40B4-BE49-F238E27FC236}">
                <a16:creationId xmlns:a16="http://schemas.microsoft.com/office/drawing/2014/main" id="{0D578805-9F5E-DC00-D734-A687D146A26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436050" y="4289810"/>
            <a:ext cx="572757" cy="5811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1FBE0CD-8E85-AC59-F9EB-702655A7E452}"/>
              </a:ext>
            </a:extLst>
          </p:cNvPr>
          <p:cNvSpPr txBox="1"/>
          <p:nvPr/>
        </p:nvSpPr>
        <p:spPr>
          <a:xfrm>
            <a:off x="7129565" y="5028488"/>
            <a:ext cx="4726923" cy="1744067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l" defTabSz="1219169"/>
            <a:r>
              <a:rPr lang="en-US" sz="1400" b="1" dirty="0">
                <a:solidFill>
                  <a:srgbClr val="000000"/>
                </a:solidFill>
                <a:latin typeface="Fira Sans"/>
              </a:rPr>
              <a:t>Family Owned</a:t>
            </a:r>
            <a:br>
              <a:rPr lang="en-US" sz="1400" dirty="0">
                <a:latin typeface="Fira Sans Book"/>
              </a:rPr>
            </a:br>
            <a:r>
              <a:rPr lang="en-US" sz="1400" dirty="0">
                <a:solidFill>
                  <a:srgbClr val="000000"/>
                </a:solidFill>
                <a:latin typeface="Fira Sans"/>
                <a:ea typeface="FiraSans-Regular" panose="020B0503050000020004" pitchFamily="34" charset="0"/>
              </a:rPr>
              <a:t>CowManager is family owned (since 1984), located in </a:t>
            </a:r>
            <a:r>
              <a:rPr lang="en-US" sz="1400" dirty="0" err="1">
                <a:solidFill>
                  <a:srgbClr val="000000"/>
                </a:solidFill>
                <a:latin typeface="Fira Sans"/>
                <a:ea typeface="FiraSans-Regular" panose="020B0503050000020004" pitchFamily="34" charset="0"/>
              </a:rPr>
              <a:t>Harmelen</a:t>
            </a:r>
            <a:r>
              <a:rPr lang="en-US" sz="1400" dirty="0">
                <a:solidFill>
                  <a:srgbClr val="000000"/>
                </a:solidFill>
                <a:latin typeface="Fira Sans"/>
                <a:ea typeface="FiraSans-Regular" panose="020B0503050000020004" pitchFamily="34" charset="0"/>
              </a:rPr>
              <a:t>, The Netherlands. </a:t>
            </a:r>
            <a:endParaRPr lang="en-US" sz="1400" dirty="0">
              <a:solidFill>
                <a:srgbClr val="000000"/>
              </a:solidFill>
              <a:latin typeface="FiraSans-Regular"/>
              <a:ea typeface="FiraSans-Regular" panose="020B0503050000020004" pitchFamily="34" charset="0"/>
            </a:endParaRPr>
          </a:p>
          <a:p>
            <a:pPr algn="l" defTabSz="1219169"/>
            <a:endParaRPr lang="en-US" sz="1400" dirty="0">
              <a:solidFill>
                <a:srgbClr val="000000"/>
              </a:solidFill>
              <a:latin typeface="Fira Sans Book"/>
            </a:endParaRPr>
          </a:p>
          <a:p>
            <a:pPr algn="l" defTabSz="1219169"/>
            <a:r>
              <a:rPr lang="en-US" sz="1400" b="1" dirty="0">
                <a:solidFill>
                  <a:srgbClr val="000000"/>
                </a:solidFill>
                <a:latin typeface="Fira Sans"/>
              </a:rPr>
              <a:t>By Dairymen</a:t>
            </a:r>
            <a:br>
              <a:rPr lang="en-US" sz="1400" dirty="0">
                <a:latin typeface="Fira Sans Book"/>
              </a:rPr>
            </a:br>
            <a:r>
              <a:rPr lang="en-US" sz="1400" dirty="0">
                <a:solidFill>
                  <a:srgbClr val="000000"/>
                </a:solidFill>
                <a:latin typeface="Fira Sans"/>
                <a:ea typeface="FiraSans-Regular" panose="020B0503050000020004" pitchFamily="34" charset="0"/>
              </a:rPr>
              <a:t>CowManager is developed for and by dairy farmers and has its own dairy research farm. </a:t>
            </a:r>
          </a:p>
          <a:p>
            <a:pPr defTabSz="1219169"/>
            <a:endParaRPr lang="en-NL" sz="1200" dirty="0">
              <a:latin typeface="Helvetica Neue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D64B965-6D66-6A90-4F6C-A2020442B7CE}"/>
              </a:ext>
            </a:extLst>
          </p:cNvPr>
          <p:cNvGrpSpPr/>
          <p:nvPr/>
        </p:nvGrpSpPr>
        <p:grpSpPr>
          <a:xfrm>
            <a:off x="5829597" y="5267600"/>
            <a:ext cx="1168772" cy="1265842"/>
            <a:chOff x="8141851" y="808658"/>
            <a:chExt cx="12350062" cy="12359508"/>
          </a:xfrm>
        </p:grpSpPr>
        <p:pic>
          <p:nvPicPr>
            <p:cNvPr id="5" name="Picture 4" descr="Map&#10;&#10;Description automatically generated">
              <a:extLst>
                <a:ext uri="{FF2B5EF4-FFF2-40B4-BE49-F238E27FC236}">
                  <a16:creationId xmlns:a16="http://schemas.microsoft.com/office/drawing/2014/main" id="{151DB9FB-1A62-7E03-D7A6-323FAB3D1210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141851" y="808658"/>
              <a:ext cx="12350062" cy="12359508"/>
            </a:xfrm>
            <a:prstGeom prst="rect">
              <a:avLst/>
            </a:prstGeom>
          </p:spPr>
        </p:pic>
        <p:pic>
          <p:nvPicPr>
            <p:cNvPr id="7" name="Graphic 6" descr="Marker with solid fill">
              <a:extLst>
                <a:ext uri="{FF2B5EF4-FFF2-40B4-BE49-F238E27FC236}">
                  <a16:creationId xmlns:a16="http://schemas.microsoft.com/office/drawing/2014/main" id="{411FDC44-F57A-994E-88BB-73E0B414FA23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p:blipFill>
          <p:spPr>
            <a:xfrm>
              <a:off x="12874964" y="6107736"/>
              <a:ext cx="1293560" cy="129356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04341172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64669EE7-FC73-551C-7B1C-B1B33176C419}"/>
              </a:ext>
            </a:extLst>
          </p:cNvPr>
          <p:cNvGrpSpPr/>
          <p:nvPr/>
        </p:nvGrpSpPr>
        <p:grpSpPr>
          <a:xfrm>
            <a:off x="3739949" y="2054754"/>
            <a:ext cx="3158812" cy="3156012"/>
            <a:chOff x="962702" y="3003085"/>
            <a:chExt cx="5419810" cy="5419810"/>
          </a:xfrm>
          <a:solidFill>
            <a:schemeClr val="accent5">
              <a:lumMod val="20000"/>
              <a:lumOff val="80000"/>
            </a:schemeClr>
          </a:solidFill>
          <a:effectLst/>
        </p:grpSpPr>
        <p:sp>
          <p:nvSpPr>
            <p:cNvPr id="10" name="Circle: Hollow 9">
              <a:extLst>
                <a:ext uri="{FF2B5EF4-FFF2-40B4-BE49-F238E27FC236}">
                  <a16:creationId xmlns:a16="http://schemas.microsoft.com/office/drawing/2014/main" id="{98DB63C1-260A-91CC-4685-690CB24281F9}"/>
                </a:ext>
              </a:extLst>
            </p:cNvPr>
            <p:cNvSpPr/>
            <p:nvPr/>
          </p:nvSpPr>
          <p:spPr>
            <a:xfrm>
              <a:off x="962702" y="3003085"/>
              <a:ext cx="5419810" cy="5419810"/>
            </a:xfrm>
            <a:prstGeom prst="donut">
              <a:avLst>
                <a:gd name="adj" fmla="val 7596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024012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8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ira Sans Book"/>
                <a:ea typeface="+mn-ea"/>
                <a:cs typeface="+mn-cs"/>
                <a:sym typeface="Helvetica Neue"/>
              </a:endParaRPr>
            </a:p>
          </p:txBody>
        </p:sp>
        <p:sp>
          <p:nvSpPr>
            <p:cNvPr id="27" name="Circle: Hollow 26">
              <a:extLst>
                <a:ext uri="{FF2B5EF4-FFF2-40B4-BE49-F238E27FC236}">
                  <a16:creationId xmlns:a16="http://schemas.microsoft.com/office/drawing/2014/main" id="{F03491D2-DBFE-3B99-57D0-4FD9C949FF43}"/>
                </a:ext>
              </a:extLst>
            </p:cNvPr>
            <p:cNvSpPr/>
            <p:nvPr/>
          </p:nvSpPr>
          <p:spPr>
            <a:xfrm>
              <a:off x="1753246" y="3793629"/>
              <a:ext cx="3838723" cy="3838723"/>
            </a:xfrm>
            <a:prstGeom prst="donut">
              <a:avLst>
                <a:gd name="adj" fmla="val 10058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024012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8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ira Sans Book"/>
                <a:ea typeface="+mn-ea"/>
                <a:cs typeface="+mn-cs"/>
                <a:sym typeface="Helvetica Neue"/>
              </a:endParaRPr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23998826-46BF-C1AA-80AD-22A4B91CB2B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793"/>
          <a:stretch>
            <a:fillRect/>
          </a:stretch>
        </p:blipFill>
        <p:spPr>
          <a:xfrm>
            <a:off x="-7634" y="0"/>
            <a:ext cx="5303520" cy="6858000"/>
          </a:xfrm>
          <a:prstGeom prst="rect">
            <a:avLst/>
          </a:prstGeom>
          <a:solidFill>
            <a:schemeClr val="accent3"/>
          </a:solidFill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72D234A7-B5F1-00DB-74C8-FA4A3F4F9869}"/>
              </a:ext>
            </a:extLst>
          </p:cNvPr>
          <p:cNvSpPr/>
          <p:nvPr/>
        </p:nvSpPr>
        <p:spPr>
          <a:xfrm>
            <a:off x="2111883" y="5128093"/>
            <a:ext cx="3191638" cy="1815089"/>
          </a:xfrm>
          <a:custGeom>
            <a:avLst/>
            <a:gdLst>
              <a:gd name="connsiteX0" fmla="*/ 10482173 w 10482173"/>
              <a:gd name="connsiteY0" fmla="*/ 0 h 5961226"/>
              <a:gd name="connsiteX1" fmla="*/ 10482173 w 10482173"/>
              <a:gd name="connsiteY1" fmla="*/ 1372567 h 5961226"/>
              <a:gd name="connsiteX2" fmla="*/ 6143889 w 10482173"/>
              <a:gd name="connsiteY2" fmla="*/ 5073276 h 5961226"/>
              <a:gd name="connsiteX3" fmla="*/ 4509962 w 10482173"/>
              <a:gd name="connsiteY3" fmla="*/ 3289447 h 5961226"/>
              <a:gd name="connsiteX4" fmla="*/ 1536154 w 10482173"/>
              <a:gd name="connsiteY4" fmla="*/ 5961226 h 5961226"/>
              <a:gd name="connsiteX5" fmla="*/ 0 w 10482173"/>
              <a:gd name="connsiteY5" fmla="*/ 5961226 h 5961226"/>
              <a:gd name="connsiteX6" fmla="*/ 4584912 w 10482173"/>
              <a:gd name="connsiteY6" fmla="*/ 1895361 h 5961226"/>
              <a:gd name="connsiteX7" fmla="*/ 6233830 w 10482173"/>
              <a:gd name="connsiteY7" fmla="*/ 3604240 h 59612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482173" h="5961226">
                <a:moveTo>
                  <a:pt x="10482173" y="0"/>
                </a:moveTo>
                <a:lnTo>
                  <a:pt x="10482173" y="1372567"/>
                </a:lnTo>
                <a:lnTo>
                  <a:pt x="6143889" y="5073276"/>
                </a:lnTo>
                <a:lnTo>
                  <a:pt x="4509962" y="3289447"/>
                </a:lnTo>
                <a:lnTo>
                  <a:pt x="1536154" y="5961226"/>
                </a:lnTo>
                <a:lnTo>
                  <a:pt x="0" y="5961226"/>
                </a:lnTo>
                <a:lnTo>
                  <a:pt x="4584912" y="1895361"/>
                </a:lnTo>
                <a:lnTo>
                  <a:pt x="6233830" y="3604240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Helvetica Neue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6EF7A7-CE28-38DE-2A37-7E396C74C006}"/>
              </a:ext>
            </a:extLst>
          </p:cNvPr>
          <p:cNvSpPr txBox="1"/>
          <p:nvPr/>
        </p:nvSpPr>
        <p:spPr>
          <a:xfrm>
            <a:off x="1795411" y="1353680"/>
            <a:ext cx="3614770" cy="9090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024012" rtl="0" eaLnBrk="1" fontAlgn="auto" latinLnBrk="0" hangingPunct="0">
              <a:lnSpc>
                <a:spcPts val="22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/>
                <a:ea typeface="Fira Sans SemiBold" panose="020B0603050000020004" pitchFamily="34" charset="0"/>
                <a:cs typeface="+mn-cs"/>
                <a:sym typeface="Helvetica Neue"/>
              </a:rPr>
              <a:t>Always Growing</a:t>
            </a:r>
            <a:b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FiraSans-Regular" panose="020B0503050000020004" pitchFamily="34" charset="0"/>
                <a:cs typeface="+mn-cs"/>
                <a:sym typeface="Helvetica Neue"/>
              </a:rPr>
            </a:b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Sans-Regular" panose="020B0503050000020004" pitchFamily="34" charset="0"/>
                <a:ea typeface="FiraSans-Regular" panose="020B0503050000020004" pitchFamily="34" charset="0"/>
                <a:cs typeface="+mn-cs"/>
                <a:sym typeface="Wingdings" panose="05000000000000000000" pitchFamily="2" charset="2"/>
              </a:rPr>
              <a:t>       </a:t>
            </a: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Sans-Regular" panose="020B0503050000020004" pitchFamily="34" charset="0"/>
                <a:ea typeface="FiraSans-Regular" panose="020B0503050000020004" pitchFamily="34" charset="0"/>
                <a:cs typeface="+mn-cs"/>
                <a:sym typeface="Helvetica Neue"/>
              </a:rPr>
              <a:t>Full focus on cow monitoring</a:t>
            </a:r>
          </a:p>
          <a:p>
            <a:pPr marL="0" marR="0" lvl="0" indent="0" algn="l" defTabSz="1024012" rtl="0" eaLnBrk="1" fontAlgn="auto" latinLnBrk="0" hangingPunct="0">
              <a:lnSpc>
                <a:spcPts val="22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Sans-Regular" panose="020B0503050000020004" pitchFamily="34" charset="0"/>
                <a:ea typeface="FiraSans-Regular" panose="020B0503050000020004" pitchFamily="34" charset="0"/>
                <a:cs typeface="+mn-cs"/>
                <a:sym typeface="Wingdings" panose="05000000000000000000" pitchFamily="2" charset="2"/>
              </a:rPr>
              <a:t>       Ex</a:t>
            </a:r>
            <a:r>
              <a:rPr kumimoji="0" lang="en-US" sz="1400" b="0" i="0" u="none" strike="noStrike" kern="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Sans-Regular" panose="020B0503050000020004" pitchFamily="34" charset="0"/>
                <a:ea typeface="FiraSans-Regular" panose="020B0503050000020004" pitchFamily="34" charset="0"/>
                <a:cs typeface="+mn-cs"/>
                <a:sym typeface="Helvetica Neue"/>
              </a:rPr>
              <a:t>ponantial</a:t>
            </a: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Sans-Regular" panose="020B0503050000020004" pitchFamily="34" charset="0"/>
                <a:ea typeface="FiraSans-Regular" panose="020B0503050000020004" pitchFamily="34" charset="0"/>
                <a:cs typeface="+mn-cs"/>
                <a:sym typeface="Helvetica Neue"/>
              </a:rPr>
              <a:t> growth in functionalities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E21CCA-3094-03BB-A870-178888ECF91E}"/>
              </a:ext>
            </a:extLst>
          </p:cNvPr>
          <p:cNvSpPr txBox="1"/>
          <p:nvPr/>
        </p:nvSpPr>
        <p:spPr>
          <a:xfrm>
            <a:off x="1843054" y="2604996"/>
            <a:ext cx="3452832" cy="640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024012" rtl="0" eaLnBrk="1" fontAlgn="auto" latinLnBrk="0" hangingPunct="0">
              <a:lnSpc>
                <a:spcPts val="22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/>
                <a:ea typeface="Fira Sans SemiBold" panose="020B0603050000020004" pitchFamily="34" charset="0"/>
                <a:cs typeface="+mn-cs"/>
                <a:sym typeface="Helvetica Neue"/>
              </a:rPr>
              <a:t>Global Reach</a:t>
            </a:r>
            <a:b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Helvetica Neue"/>
              </a:rPr>
            </a:b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Sans-Regular" panose="020B0503050000020004" pitchFamily="34" charset="0"/>
                <a:ea typeface="FiraSans-Regular" panose="020B0503050000020004" pitchFamily="34" charset="0"/>
                <a:cs typeface="+mn-cs"/>
                <a:sym typeface="Helvetica Neue"/>
              </a:rPr>
              <a:t>      Over 45 countries worldwide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A9E2B9-1BDA-D408-52ED-0A25BF677102}"/>
              </a:ext>
            </a:extLst>
          </p:cNvPr>
          <p:cNvSpPr txBox="1"/>
          <p:nvPr/>
        </p:nvSpPr>
        <p:spPr>
          <a:xfrm>
            <a:off x="1825655" y="3456282"/>
            <a:ext cx="3184098" cy="9090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69" rtl="0" eaLnBrk="1" fontAlgn="auto" latinLnBrk="0" hangingPunct="0">
              <a:lnSpc>
                <a:spcPts val="22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/>
                <a:ea typeface="Fira Sans SemiBold" panose="020B0603050000020004" pitchFamily="34" charset="0"/>
                <a:cs typeface="+mn-cs"/>
                <a:sym typeface="Helvetica Neue"/>
              </a:rPr>
              <a:t>Family-Owned</a:t>
            </a:r>
            <a:br>
              <a:rPr kumimoji="0" lang="en-US" sz="1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 Sans SemiBold" panose="020B0603050000020004" pitchFamily="34" charset="0"/>
                <a:ea typeface="Fira Sans SemiBold" panose="020B0603050000020004" pitchFamily="34" charset="0"/>
                <a:cs typeface="+mn-cs"/>
                <a:sym typeface="Helvetica Neue"/>
              </a:rPr>
            </a:b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Sans-Regular" panose="020B0503050000020004" pitchFamily="34" charset="0"/>
                <a:ea typeface="FiraSans-Regular" panose="020B0503050000020004" pitchFamily="34" charset="0"/>
                <a:cs typeface="+mn-cs"/>
                <a:sym typeface="Helvetica Neue"/>
              </a:rPr>
              <a:t>       Developed by a dairy family</a:t>
            </a:r>
          </a:p>
          <a:p>
            <a:pPr marL="0" marR="0" lvl="0" indent="0" algn="l" defTabSz="1219169" rtl="0" eaLnBrk="1" fontAlgn="auto" latinLnBrk="0" hangingPunct="0">
              <a:lnSpc>
                <a:spcPts val="22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Sans-Regular" panose="020B0503050000020004" pitchFamily="34" charset="0"/>
                <a:ea typeface="FiraSans-Regular" panose="020B0503050000020004" pitchFamily="34" charset="0"/>
                <a:cs typeface="+mn-cs"/>
                <a:sym typeface="Helvetica Neue"/>
              </a:rPr>
              <a:t>       Own research farm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8D6F51-C262-2B2A-1ABE-EB0324F78291}"/>
              </a:ext>
            </a:extLst>
          </p:cNvPr>
          <p:cNvSpPr txBox="1"/>
          <p:nvPr/>
        </p:nvSpPr>
        <p:spPr>
          <a:xfrm>
            <a:off x="1785020" y="4697206"/>
            <a:ext cx="3694080" cy="6336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69" rtl="0" eaLnBrk="1" fontAlgn="auto" latinLnBrk="0" hangingPunct="0">
              <a:lnSpc>
                <a:spcPts val="22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/>
                <a:ea typeface="Fira Sans SemiBold" panose="020B0603050000020004" pitchFamily="34" charset="0"/>
                <a:cs typeface="+mn-cs"/>
                <a:sym typeface="Helvetica Neue"/>
              </a:rPr>
              <a:t>Improve Together </a:t>
            </a:r>
          </a:p>
          <a:p>
            <a:pPr marL="0" marR="0" lvl="0" indent="0" algn="l" defTabSz="1219169" rtl="0" eaLnBrk="1" fontAlgn="auto" latinLnBrk="0" hangingPunct="0">
              <a:lnSpc>
                <a:spcPts val="22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Sans-Regular" panose="020B0503050000020004" pitchFamily="34" charset="0"/>
                <a:ea typeface="FiraSans-Regular" panose="020B0503050000020004" pitchFamily="34" charset="0"/>
                <a:cs typeface="+mn-cs"/>
                <a:sym typeface="Helvetica Neue"/>
              </a:rPr>
              <a:t>        We work with dairies and advisors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C9DAC15-629C-8A44-10AD-2CC350A047DD}"/>
              </a:ext>
            </a:extLst>
          </p:cNvPr>
          <p:cNvSpPr txBox="1"/>
          <p:nvPr/>
        </p:nvSpPr>
        <p:spPr>
          <a:xfrm>
            <a:off x="5303520" y="619935"/>
            <a:ext cx="68884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1048486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-73" normalizeH="0" baseline="0" noProof="0">
                <a:ln>
                  <a:noFill/>
                </a:ln>
                <a:solidFill>
                  <a:srgbClr val="BE0000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  <a:sym typeface="Helvetica Neue"/>
              </a:rPr>
              <a:t>THE COMPANY</a:t>
            </a: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D8D0886D-343B-FABD-2C1E-D9CED01F57EB}"/>
              </a:ext>
            </a:extLst>
          </p:cNvPr>
          <p:cNvSpPr/>
          <p:nvPr/>
        </p:nvSpPr>
        <p:spPr>
          <a:xfrm>
            <a:off x="598510" y="1496371"/>
            <a:ext cx="1061330" cy="67710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8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Helvetica Neue"/>
            </a:endParaRP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17A325D1-7DE3-49D4-E747-E9EA2C61E774}"/>
              </a:ext>
            </a:extLst>
          </p:cNvPr>
          <p:cNvSpPr/>
          <p:nvPr/>
        </p:nvSpPr>
        <p:spPr>
          <a:xfrm>
            <a:off x="598510" y="2606723"/>
            <a:ext cx="1061330" cy="67710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8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Helvetica Neue"/>
            </a:endParaRPr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08D2D783-E117-BDD2-876F-3CC6C67C694B}"/>
              </a:ext>
            </a:extLst>
          </p:cNvPr>
          <p:cNvSpPr/>
          <p:nvPr/>
        </p:nvSpPr>
        <p:spPr>
          <a:xfrm>
            <a:off x="598510" y="3585577"/>
            <a:ext cx="1061330" cy="67710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8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Helvetica Neue"/>
            </a:endParaRPr>
          </a:p>
        </p:txBody>
      </p: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DD9F9156-F16D-167A-C248-611D8244FAC0}"/>
              </a:ext>
            </a:extLst>
          </p:cNvPr>
          <p:cNvSpPr/>
          <p:nvPr/>
        </p:nvSpPr>
        <p:spPr>
          <a:xfrm>
            <a:off x="598510" y="4789539"/>
            <a:ext cx="1061330" cy="67710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8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Helvetica Neue"/>
            </a:endParaRPr>
          </a:p>
        </p:txBody>
      </p:sp>
      <p:pic>
        <p:nvPicPr>
          <p:cNvPr id="31" name="Graphic 30">
            <a:extLst>
              <a:ext uri="{FF2B5EF4-FFF2-40B4-BE49-F238E27FC236}">
                <a16:creationId xmlns:a16="http://schemas.microsoft.com/office/drawing/2014/main" id="{16341509-5C86-B9CA-9AA9-CEDC2DD51F5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01503" y="1606163"/>
            <a:ext cx="461273" cy="461273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6EECCE79-95C9-8D76-A2E4-DDDEE3985D2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956461" y="2707610"/>
            <a:ext cx="461273" cy="461273"/>
          </a:xfrm>
          <a:prstGeom prst="rect">
            <a:avLst/>
          </a:prstGeom>
        </p:spPr>
      </p:pic>
      <p:pic>
        <p:nvPicPr>
          <p:cNvPr id="38" name="Graphic 37">
            <a:extLst>
              <a:ext uri="{FF2B5EF4-FFF2-40B4-BE49-F238E27FC236}">
                <a16:creationId xmlns:a16="http://schemas.microsoft.com/office/drawing/2014/main" id="{3A4F3502-F30E-BEEF-3942-AB8BE0A2F75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/>
        </p:blipFill>
        <p:spPr>
          <a:xfrm>
            <a:off x="1001502" y="3693494"/>
            <a:ext cx="461273" cy="461273"/>
          </a:xfrm>
          <a:prstGeom prst="rect">
            <a:avLst/>
          </a:prstGeom>
        </p:spPr>
      </p:pic>
      <p:pic>
        <p:nvPicPr>
          <p:cNvPr id="39" name="Graphic 38">
            <a:extLst>
              <a:ext uri="{FF2B5EF4-FFF2-40B4-BE49-F238E27FC236}">
                <a16:creationId xmlns:a16="http://schemas.microsoft.com/office/drawing/2014/main" id="{EA3D6D73-08D2-75F5-1997-4BA7181DA03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/>
        </p:blipFill>
        <p:spPr>
          <a:xfrm>
            <a:off x="979372" y="4869581"/>
            <a:ext cx="461273" cy="461273"/>
          </a:xfrm>
          <a:prstGeom prst="rect">
            <a:avLst/>
          </a:prstGeom>
        </p:spPr>
      </p:pic>
      <p:pic>
        <p:nvPicPr>
          <p:cNvPr id="4" name="Graphic 3" descr="Circle with left arrow with solid fill">
            <a:extLst>
              <a:ext uri="{FF2B5EF4-FFF2-40B4-BE49-F238E27FC236}">
                <a16:creationId xmlns:a16="http://schemas.microsoft.com/office/drawing/2014/main" id="{57D07466-AE5F-B7F1-B297-2944B9A204E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flipH="1">
            <a:off x="1888430" y="1670105"/>
            <a:ext cx="269572" cy="269572"/>
          </a:xfrm>
          <a:prstGeom prst="rect">
            <a:avLst/>
          </a:prstGeom>
        </p:spPr>
      </p:pic>
      <p:pic>
        <p:nvPicPr>
          <p:cNvPr id="11" name="Graphic 10" descr="Circle with left arrow with solid fill">
            <a:extLst>
              <a:ext uri="{FF2B5EF4-FFF2-40B4-BE49-F238E27FC236}">
                <a16:creationId xmlns:a16="http://schemas.microsoft.com/office/drawing/2014/main" id="{13A0B165-481E-1BD4-8A0B-D292A2A1D44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flipH="1">
            <a:off x="1897955" y="1977760"/>
            <a:ext cx="269572" cy="269572"/>
          </a:xfrm>
          <a:prstGeom prst="rect">
            <a:avLst/>
          </a:prstGeom>
        </p:spPr>
      </p:pic>
      <p:pic>
        <p:nvPicPr>
          <p:cNvPr id="12" name="Graphic 11" descr="Circle with left arrow with solid fill">
            <a:extLst>
              <a:ext uri="{FF2B5EF4-FFF2-40B4-BE49-F238E27FC236}">
                <a16:creationId xmlns:a16="http://schemas.microsoft.com/office/drawing/2014/main" id="{B84C4A7F-6345-4278-0F05-5D2F8E77933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flipH="1">
            <a:off x="1907480" y="2920322"/>
            <a:ext cx="269572" cy="269572"/>
          </a:xfrm>
          <a:prstGeom prst="rect">
            <a:avLst/>
          </a:prstGeom>
        </p:spPr>
      </p:pic>
      <p:pic>
        <p:nvPicPr>
          <p:cNvPr id="13" name="Graphic 12" descr="Circle with left arrow with solid fill">
            <a:extLst>
              <a:ext uri="{FF2B5EF4-FFF2-40B4-BE49-F238E27FC236}">
                <a16:creationId xmlns:a16="http://schemas.microsoft.com/office/drawing/2014/main" id="{D220CD4B-C74B-CCBB-B2C1-BA0930453A5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flipH="1">
            <a:off x="1923525" y="3776011"/>
            <a:ext cx="269572" cy="269572"/>
          </a:xfrm>
          <a:prstGeom prst="rect">
            <a:avLst/>
          </a:prstGeom>
        </p:spPr>
      </p:pic>
      <p:pic>
        <p:nvPicPr>
          <p:cNvPr id="14" name="Graphic 13" descr="Circle with left arrow with solid fill">
            <a:extLst>
              <a:ext uri="{FF2B5EF4-FFF2-40B4-BE49-F238E27FC236}">
                <a16:creationId xmlns:a16="http://schemas.microsoft.com/office/drawing/2014/main" id="{E9FFF8E5-0EB9-E49B-B940-BE816C63552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flipH="1">
            <a:off x="1925872" y="4103353"/>
            <a:ext cx="269572" cy="269572"/>
          </a:xfrm>
          <a:prstGeom prst="rect">
            <a:avLst/>
          </a:prstGeom>
        </p:spPr>
      </p:pic>
      <p:pic>
        <p:nvPicPr>
          <p:cNvPr id="15" name="Graphic 14" descr="Circle with left arrow with solid fill">
            <a:extLst>
              <a:ext uri="{FF2B5EF4-FFF2-40B4-BE49-F238E27FC236}">
                <a16:creationId xmlns:a16="http://schemas.microsoft.com/office/drawing/2014/main" id="{D2E674FE-2139-1A9B-6DA8-E43F9FA315C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flipH="1">
            <a:off x="1907480" y="5035013"/>
            <a:ext cx="269572" cy="269572"/>
          </a:xfrm>
          <a:prstGeom prst="rect">
            <a:avLst/>
          </a:prstGeom>
        </p:spPr>
      </p:pic>
      <p:pic>
        <p:nvPicPr>
          <p:cNvPr id="44" name="Picture Placeholder 4" descr="A map of the world&#10;&#10;AI-generated content may be incorrect.">
            <a:extLst>
              <a:ext uri="{FF2B5EF4-FFF2-40B4-BE49-F238E27FC236}">
                <a16:creationId xmlns:a16="http://schemas.microsoft.com/office/drawing/2014/main" id="{7C2F71AE-1886-AD06-D4E2-F50A42C87C4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19" t="19311" r="11423" b="23772"/>
          <a:stretch>
            <a:fillRect/>
          </a:stretch>
        </p:blipFill>
        <p:spPr>
          <a:xfrm>
            <a:off x="5223888" y="1551701"/>
            <a:ext cx="7040112" cy="3538642"/>
          </a:xfrm>
          <a:prstGeom prst="rect">
            <a:avLst/>
          </a:prstGeom>
        </p:spPr>
      </p:pic>
      <p:sp>
        <p:nvSpPr>
          <p:cNvPr id="23" name="Rectangle 22">
            <a:hlinkClick r:id="" action="ppaction://noaction"/>
            <a:extLst>
              <a:ext uri="{FF2B5EF4-FFF2-40B4-BE49-F238E27FC236}">
                <a16:creationId xmlns:a16="http://schemas.microsoft.com/office/drawing/2014/main" id="{F94B8565-73F3-21F2-AA39-689B41F23171}"/>
              </a:ext>
            </a:extLst>
          </p:cNvPr>
          <p:cNvSpPr/>
          <p:nvPr/>
        </p:nvSpPr>
        <p:spPr>
          <a:xfrm>
            <a:off x="10784684" y="6489955"/>
            <a:ext cx="1393896" cy="3316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>
                <a:ln>
                  <a:noFill/>
                </a:ln>
                <a:solidFill>
                  <a:srgbClr val="E7E6E6">
                    <a:lumMod val="50000"/>
                  </a:srgbClr>
                </a:solidFill>
                <a:effectLst/>
                <a:uLnTx/>
                <a:uFillTx/>
                <a:latin typeface="Fira Sans Book"/>
                <a:ea typeface="+mn-ea"/>
                <a:cs typeface="Arial"/>
                <a:sym typeface="Helvetica Neue"/>
              </a:rPr>
              <a:t>Modules</a:t>
            </a:r>
            <a:endParaRPr kumimoji="0" lang="en-US" sz="800" b="0" i="0" u="none" strike="noStrike" kern="0" cap="none" spc="0" normalizeH="0" baseline="0" noProof="0">
              <a:ln>
                <a:noFill/>
              </a:ln>
              <a:solidFill>
                <a:srgbClr val="E7E6E6">
                  <a:lumMod val="50000"/>
                </a:srgbClr>
              </a:solidFill>
              <a:effectLst/>
              <a:uLnTx/>
              <a:uFillTx/>
              <a:latin typeface="Fira Sans Book"/>
              <a:ea typeface="+mn-ea"/>
              <a:cs typeface="+mn-cs"/>
              <a:sym typeface="Helvetica Neue"/>
            </a:endParaRPr>
          </a:p>
        </p:txBody>
      </p:sp>
      <p:sp>
        <p:nvSpPr>
          <p:cNvPr id="24" name="Rectangle 23">
            <a:hlinkClick r:id="rId15" action="ppaction://hlinksldjump"/>
            <a:extLst>
              <a:ext uri="{FF2B5EF4-FFF2-40B4-BE49-F238E27FC236}">
                <a16:creationId xmlns:a16="http://schemas.microsoft.com/office/drawing/2014/main" id="{6683776D-43C1-5243-6FB1-9C67C9E65186}"/>
              </a:ext>
            </a:extLst>
          </p:cNvPr>
          <p:cNvSpPr/>
          <p:nvPr/>
        </p:nvSpPr>
        <p:spPr>
          <a:xfrm>
            <a:off x="8001676" y="6483758"/>
            <a:ext cx="1393896" cy="3316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 dirty="0">
                <a:ln>
                  <a:noFill/>
                </a:ln>
                <a:solidFill>
                  <a:srgbClr val="E7E6E6">
                    <a:lumMod val="50000"/>
                  </a:srgbClr>
                </a:solidFill>
                <a:effectLst/>
                <a:uLnTx/>
                <a:uFillTx/>
                <a:latin typeface="Fira Sans Book"/>
                <a:ea typeface="+mn-ea"/>
                <a:cs typeface="Arial"/>
                <a:sym typeface="Helvetica Neue"/>
              </a:rPr>
              <a:t>Company</a:t>
            </a:r>
            <a:endParaRPr kumimoji="0" lang="en-US" sz="800" b="0" i="0" u="none" strike="noStrike" kern="0" cap="none" spc="0" normalizeH="0" baseline="0" noProof="0" dirty="0">
              <a:ln>
                <a:noFill/>
              </a:ln>
              <a:solidFill>
                <a:srgbClr val="E7E6E6">
                  <a:lumMod val="50000"/>
                </a:srgbClr>
              </a:solidFill>
              <a:effectLst/>
              <a:uLnTx/>
              <a:uFillTx/>
              <a:latin typeface="Fira Sans Book"/>
              <a:ea typeface="+mn-ea"/>
              <a:cs typeface="+mn-cs"/>
              <a:sym typeface="Helvetica Neue"/>
            </a:endParaRPr>
          </a:p>
        </p:txBody>
      </p:sp>
      <p:sp>
        <p:nvSpPr>
          <p:cNvPr id="25" name="Rectangle 24">
            <a:hlinkClick r:id="" action="ppaction://noaction"/>
            <a:extLst>
              <a:ext uri="{FF2B5EF4-FFF2-40B4-BE49-F238E27FC236}">
                <a16:creationId xmlns:a16="http://schemas.microsoft.com/office/drawing/2014/main" id="{284FD584-E79A-28B6-8749-73667DEA1929}"/>
              </a:ext>
            </a:extLst>
          </p:cNvPr>
          <p:cNvSpPr/>
          <p:nvPr/>
        </p:nvSpPr>
        <p:spPr>
          <a:xfrm>
            <a:off x="3823199" y="6483759"/>
            <a:ext cx="1393896" cy="3316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 Sans Book"/>
                <a:ea typeface="+mn-ea"/>
                <a:cs typeface="Arial"/>
                <a:sym typeface="Helvetica Neue"/>
              </a:rPr>
              <a:t>Ear</a:t>
            </a:r>
          </a:p>
        </p:txBody>
      </p:sp>
      <p:sp>
        <p:nvSpPr>
          <p:cNvPr id="26" name="Rectangle 25">
            <a:hlinkClick r:id="" action="ppaction://noaction"/>
            <a:extLst>
              <a:ext uri="{FF2B5EF4-FFF2-40B4-BE49-F238E27FC236}">
                <a16:creationId xmlns:a16="http://schemas.microsoft.com/office/drawing/2014/main" id="{E069828F-469B-52D9-CFA1-62CDD116F2B0}"/>
              </a:ext>
            </a:extLst>
          </p:cNvPr>
          <p:cNvSpPr/>
          <p:nvPr/>
        </p:nvSpPr>
        <p:spPr>
          <a:xfrm>
            <a:off x="5218668" y="6483758"/>
            <a:ext cx="1393896" cy="3316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 dirty="0">
                <a:ln>
                  <a:noFill/>
                </a:ln>
                <a:solidFill>
                  <a:srgbClr val="E7E6E6">
                    <a:lumMod val="50000"/>
                  </a:srgbClr>
                </a:solidFill>
                <a:effectLst/>
                <a:uLnTx/>
                <a:uFillTx/>
                <a:latin typeface="Fira Sans Book"/>
                <a:ea typeface="+mn-ea"/>
                <a:cs typeface="Arial"/>
                <a:sym typeface="Helvetica Neue"/>
              </a:rPr>
              <a:t>Animation</a:t>
            </a:r>
          </a:p>
        </p:txBody>
      </p:sp>
      <p:sp>
        <p:nvSpPr>
          <p:cNvPr id="28" name="Rectangle 27">
            <a:hlinkClick r:id="" action="ppaction://noaction"/>
            <a:extLst>
              <a:ext uri="{FF2B5EF4-FFF2-40B4-BE49-F238E27FC236}">
                <a16:creationId xmlns:a16="http://schemas.microsoft.com/office/drawing/2014/main" id="{5C93F55A-4AAE-864E-8C8B-66CCB7327120}"/>
              </a:ext>
            </a:extLst>
          </p:cNvPr>
          <p:cNvSpPr/>
          <p:nvPr/>
        </p:nvSpPr>
        <p:spPr>
          <a:xfrm>
            <a:off x="6610544" y="6483758"/>
            <a:ext cx="1393896" cy="3316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 dirty="0">
                <a:ln>
                  <a:noFill/>
                </a:ln>
                <a:solidFill>
                  <a:srgbClr val="E7E6E6">
                    <a:lumMod val="50000"/>
                  </a:srgbClr>
                </a:solidFill>
                <a:effectLst/>
                <a:uLnTx/>
                <a:uFillTx/>
                <a:latin typeface="Fira Sans Book"/>
                <a:ea typeface="+mn-ea"/>
                <a:cs typeface="Arial"/>
                <a:sym typeface="Helvetica Neue"/>
              </a:rPr>
              <a:t>CowManager Solution</a:t>
            </a:r>
            <a:endParaRPr kumimoji="0" lang="en-US" sz="800" b="0" i="0" u="none" strike="noStrike" kern="0" cap="none" spc="0" normalizeH="0" baseline="0" noProof="0" dirty="0">
              <a:ln>
                <a:noFill/>
              </a:ln>
              <a:solidFill>
                <a:srgbClr val="E7E6E6">
                  <a:lumMod val="50000"/>
                </a:srgbClr>
              </a:solidFill>
              <a:effectLst/>
              <a:uLnTx/>
              <a:uFillTx/>
              <a:latin typeface="Fira Sans Book"/>
              <a:ea typeface="+mn-ea"/>
              <a:cs typeface="+mn-cs"/>
              <a:sym typeface="Helvetica Neue"/>
            </a:endParaRPr>
          </a:p>
        </p:txBody>
      </p:sp>
      <p:sp>
        <p:nvSpPr>
          <p:cNvPr id="32" name="Rectangle 31">
            <a:hlinkClick r:id="" action="ppaction://noaction"/>
            <a:extLst>
              <a:ext uri="{FF2B5EF4-FFF2-40B4-BE49-F238E27FC236}">
                <a16:creationId xmlns:a16="http://schemas.microsoft.com/office/drawing/2014/main" id="{20B54BB0-AA2C-9DA5-B4D6-F9826D3E9D56}"/>
              </a:ext>
            </a:extLst>
          </p:cNvPr>
          <p:cNvSpPr/>
          <p:nvPr/>
        </p:nvSpPr>
        <p:spPr>
          <a:xfrm>
            <a:off x="9393552" y="6480430"/>
            <a:ext cx="1393896" cy="3316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 dirty="0">
                <a:ln>
                  <a:noFill/>
                </a:ln>
                <a:solidFill>
                  <a:srgbClr val="E7E6E6">
                    <a:lumMod val="50000"/>
                  </a:srgbClr>
                </a:solidFill>
                <a:effectLst/>
                <a:uLnTx/>
                <a:uFillTx/>
                <a:latin typeface="Fira Sans Book"/>
                <a:ea typeface="+mn-ea"/>
                <a:cs typeface="Arial"/>
                <a:sym typeface="Helvetica Neue"/>
              </a:rPr>
              <a:t>Full Solution</a:t>
            </a:r>
            <a:endParaRPr kumimoji="0" lang="en-US" sz="800" b="0" i="0" u="none" strike="noStrike" kern="0" cap="none" spc="0" normalizeH="0" baseline="0" noProof="0" dirty="0">
              <a:ln>
                <a:noFill/>
              </a:ln>
              <a:solidFill>
                <a:srgbClr val="E7E6E6">
                  <a:lumMod val="50000"/>
                </a:srgbClr>
              </a:solidFill>
              <a:effectLst/>
              <a:uLnTx/>
              <a:uFillTx/>
              <a:latin typeface="Fira Sans Book"/>
              <a:ea typeface="+mn-ea"/>
              <a:cs typeface="+mn-cs"/>
              <a:sym typeface="Helvetica Neue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8D75611-5C5D-41AF-109F-11369DB3E52E}"/>
              </a:ext>
            </a:extLst>
          </p:cNvPr>
          <p:cNvSpPr/>
          <p:nvPr/>
        </p:nvSpPr>
        <p:spPr>
          <a:xfrm>
            <a:off x="3774284" y="6777468"/>
            <a:ext cx="1447148" cy="90056"/>
          </a:xfrm>
          <a:prstGeom prst="rect">
            <a:avLst/>
          </a:prstGeom>
          <a:solidFill>
            <a:srgbClr val="BE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0" i="0" u="none" strike="noStrike" kern="0" cap="none" spc="0" normalizeH="0" baseline="0" noProof="0">
              <a:ln>
                <a:noFill/>
              </a:ln>
              <a:solidFill>
                <a:srgbClr val="E7E6E6">
                  <a:lumMod val="50000"/>
                </a:srgbClr>
              </a:solidFill>
              <a:effectLst/>
              <a:uLnTx/>
              <a:uFillTx/>
              <a:latin typeface="Fira Sans Book"/>
              <a:ea typeface="+mn-ea"/>
              <a:cs typeface="Arial"/>
              <a:sym typeface="Helvetica Neue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B66B27E-56E2-54A9-9882-4EE70DFE2AB9}"/>
              </a:ext>
            </a:extLst>
          </p:cNvPr>
          <p:cNvSpPr/>
          <p:nvPr/>
        </p:nvSpPr>
        <p:spPr>
          <a:xfrm>
            <a:off x="-35716" y="6777469"/>
            <a:ext cx="12227715" cy="900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8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Helvetica Neue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DE65A3B-07C5-041B-20C6-5611326FEE31}"/>
              </a:ext>
            </a:extLst>
          </p:cNvPr>
          <p:cNvSpPr/>
          <p:nvPr/>
        </p:nvSpPr>
        <p:spPr>
          <a:xfrm>
            <a:off x="7995908" y="6786994"/>
            <a:ext cx="1447148" cy="90056"/>
          </a:xfrm>
          <a:prstGeom prst="rect">
            <a:avLst/>
          </a:prstGeom>
          <a:solidFill>
            <a:srgbClr val="BE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0" i="0" u="none" strike="noStrike" kern="0" cap="none" spc="0" normalizeH="0" baseline="0" noProof="0">
              <a:ln>
                <a:noFill/>
              </a:ln>
              <a:solidFill>
                <a:srgbClr val="E7E6E6">
                  <a:lumMod val="50000"/>
                </a:srgbClr>
              </a:solidFill>
              <a:effectLst/>
              <a:uLnTx/>
              <a:uFillTx/>
              <a:latin typeface="Arial"/>
              <a:ea typeface="+mn-ea"/>
              <a:cs typeface="Arial"/>
              <a:sym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6472616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chtergrond_RGB_klein.jpg" descr="Achtergrond_RGB_klein.jpg">
            <a:extLst>
              <a:ext uri="{FF2B5EF4-FFF2-40B4-BE49-F238E27FC236}">
                <a16:creationId xmlns:a16="http://schemas.microsoft.com/office/drawing/2014/main" id="{C02F6EC2-1A5F-9C99-BE69-C859384878A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560" b="9560"/>
          <a:stretch>
            <a:fillRect/>
          </a:stretch>
        </p:blipFill>
        <p:spPr>
          <a:xfrm>
            <a:off x="0" y="19076"/>
            <a:ext cx="12192000" cy="6971092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50D6598-9AC3-F1A7-EB85-97AD44859E01}"/>
              </a:ext>
            </a:extLst>
          </p:cNvPr>
          <p:cNvSpPr txBox="1"/>
          <p:nvPr/>
        </p:nvSpPr>
        <p:spPr>
          <a:xfrm>
            <a:off x="543059" y="807643"/>
            <a:ext cx="7930905" cy="5847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>
              <a:defRPr sz="2800">
                <a:latin typeface="+mj-lt"/>
              </a:defRPr>
            </a:lvl1pPr>
          </a:lstStyle>
          <a:p>
            <a:r>
              <a:rPr lang="en-US" sz="3200" dirty="0">
                <a:solidFill>
                  <a:schemeClr val="bg1"/>
                </a:solidFill>
                <a:latin typeface="Arial Black"/>
              </a:rPr>
              <a:t>THE FUTURE IS IN THE EAR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FEF914-B72A-CDA4-C681-EDA45BEE9A34}"/>
              </a:ext>
            </a:extLst>
          </p:cNvPr>
          <p:cNvSpPr txBox="1"/>
          <p:nvPr/>
        </p:nvSpPr>
        <p:spPr>
          <a:xfrm>
            <a:off x="946670" y="1599592"/>
            <a:ext cx="2482254" cy="33380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ea typeface="FiraSans-Regular" panose="020B0503050000020004" pitchFamily="34" charset="0"/>
              </a:defRPr>
            </a:lvl1pPr>
          </a:lstStyle>
          <a:p>
            <a:r>
              <a:rPr lang="en-US">
                <a:solidFill>
                  <a:schemeClr val="bg1"/>
                </a:solidFill>
                <a:latin typeface="Fira Sans SemiBold" panose="020B0603050000020004" pitchFamily="34" charset="0"/>
                <a:ea typeface="Fira Sans SemiBold" panose="020B0603050000020004" pitchFamily="34" charset="0"/>
              </a:rPr>
              <a:t>Measures Ear Temperature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9DA0A6-8E50-27B8-831B-B763D548359A}"/>
              </a:ext>
            </a:extLst>
          </p:cNvPr>
          <p:cNvSpPr txBox="1"/>
          <p:nvPr/>
        </p:nvSpPr>
        <p:spPr>
          <a:xfrm>
            <a:off x="946670" y="1967011"/>
            <a:ext cx="2636207" cy="9641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200" kern="0">
                <a:ea typeface="FiraSans-Regular" panose="020B0503050000020004" pitchFamily="34" charset="0"/>
              </a:defRPr>
            </a:lvl1pPr>
          </a:lstStyle>
          <a:p>
            <a:pPr algn="l"/>
            <a:r>
              <a:rPr lang="en-US" err="1">
                <a:solidFill>
                  <a:schemeClr val="bg1"/>
                </a:solidFill>
              </a:rPr>
              <a:t>CowManager’s</a:t>
            </a:r>
            <a:r>
              <a:rPr lang="en-US">
                <a:solidFill>
                  <a:schemeClr val="bg1"/>
                </a:solidFill>
              </a:rPr>
              <a:t> unique ear sensor measures ear temperature as well as </a:t>
            </a:r>
            <a:r>
              <a:rPr lang="en-US" err="1">
                <a:solidFill>
                  <a:schemeClr val="bg1"/>
                </a:solidFill>
                <a:ea typeface="+mn-lt"/>
                <a:cs typeface="+mn-lt"/>
              </a:rPr>
              <a:t>behaviour</a:t>
            </a:r>
            <a:r>
              <a:rPr lang="en-US">
                <a:solidFill>
                  <a:schemeClr val="bg1"/>
                </a:solidFill>
              </a:rPr>
              <a:t>, resulting in more accurate and earlier alerts.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AF38A3-9849-BD35-1911-A41AC947D3BE}"/>
              </a:ext>
            </a:extLst>
          </p:cNvPr>
          <p:cNvSpPr txBox="1"/>
          <p:nvPr/>
        </p:nvSpPr>
        <p:spPr>
          <a:xfrm>
            <a:off x="4341201" y="1579008"/>
            <a:ext cx="2443775" cy="33380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ea typeface="FiraSans-Regular" panose="020B0503050000020004" pitchFamily="34" charset="0"/>
              </a:defRPr>
            </a:lvl1pPr>
          </a:lstStyle>
          <a:p>
            <a:r>
              <a:rPr lang="en-US">
                <a:solidFill>
                  <a:schemeClr val="bg1"/>
                </a:solidFill>
                <a:latin typeface="Fira Sans SemiBold" panose="020B0603050000020004" pitchFamily="34" charset="0"/>
                <a:ea typeface="Fira Sans SemiBold" panose="020B0603050000020004" pitchFamily="34" charset="0"/>
              </a:rPr>
              <a:t>Unique Transition Alerts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79483A-2F20-4BB8-FA01-FD50AD8A0175}"/>
              </a:ext>
            </a:extLst>
          </p:cNvPr>
          <p:cNvSpPr txBox="1"/>
          <p:nvPr/>
        </p:nvSpPr>
        <p:spPr>
          <a:xfrm>
            <a:off x="4476221" y="1967011"/>
            <a:ext cx="3112756" cy="9641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200" kern="0">
                <a:ea typeface="FiraSans-Regular" panose="020B0503050000020004" pitchFamily="34" charset="0"/>
              </a:defRPr>
            </a:lvl1pPr>
          </a:lstStyle>
          <a:p>
            <a:pPr algn="l"/>
            <a:r>
              <a:rPr lang="en-US">
                <a:solidFill>
                  <a:schemeClr val="bg1"/>
                </a:solidFill>
              </a:rPr>
              <a:t>75% of all adult cow disease events find their origin in the transition period. Identify at-risk cows up to 50 days before calving and avoid surprises after calving.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83FC4B-140D-E2D4-6CAE-72597907100B}"/>
              </a:ext>
            </a:extLst>
          </p:cNvPr>
          <p:cNvSpPr txBox="1"/>
          <p:nvPr/>
        </p:nvSpPr>
        <p:spPr>
          <a:xfrm>
            <a:off x="7946397" y="1608809"/>
            <a:ext cx="3067521" cy="33380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solidFill>
                  <a:schemeClr val="bg1"/>
                </a:solidFill>
                <a:latin typeface="+mj-lt"/>
                <a:ea typeface="FiraSans-Regular" panose="020B0503050000020004" pitchFamily="34" charset="0"/>
              </a:defRPr>
            </a:lvl1pPr>
          </a:lstStyle>
          <a:p>
            <a:r>
              <a:rPr lang="en-US">
                <a:latin typeface="Fira Sans SemiBold" panose="020B0603050000020004" pitchFamily="34" charset="0"/>
                <a:ea typeface="Fira Sans SemiBold" panose="020B0603050000020004" pitchFamily="34" charset="0"/>
              </a:rPr>
              <a:t>Prevent Heat Stress and Disease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D09A8F-DCA3-3A38-7F3C-B7ED6DE0E36D}"/>
              </a:ext>
            </a:extLst>
          </p:cNvPr>
          <p:cNvSpPr txBox="1"/>
          <p:nvPr/>
        </p:nvSpPr>
        <p:spPr>
          <a:xfrm>
            <a:off x="8062696" y="1967011"/>
            <a:ext cx="2756450" cy="7425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defTabSz="1219169">
              <a:lnSpc>
                <a:spcPct val="100000"/>
              </a:lnSpc>
              <a:spcBef>
                <a:spcPts val="0"/>
              </a:spcBef>
              <a:defRPr sz="1200" kern="0">
                <a:solidFill>
                  <a:schemeClr val="bg1"/>
                </a:solidFill>
                <a:ea typeface="FiraSans-Regular" panose="020B0503050000020004" pitchFamily="34" charset="0"/>
              </a:defRPr>
            </a:lvl1pPr>
          </a:lstStyle>
          <a:p>
            <a:pPr algn="l">
              <a:lnSpc>
                <a:spcPct val="120000"/>
              </a:lnSpc>
            </a:pPr>
            <a:r>
              <a:rPr lang="en-US"/>
              <a:t>Identify heat stress at an early stage so that you can improve your heat abatement strategy.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FBAE566-0CCB-7D17-7F4F-52EB62FAA031}"/>
              </a:ext>
            </a:extLst>
          </p:cNvPr>
          <p:cNvSpPr txBox="1"/>
          <p:nvPr/>
        </p:nvSpPr>
        <p:spPr>
          <a:xfrm>
            <a:off x="4340705" y="3234930"/>
            <a:ext cx="2015820" cy="33380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solidFill>
                  <a:schemeClr val="bg1"/>
                </a:solidFill>
                <a:latin typeface="+mj-lt"/>
                <a:ea typeface="FiraSans-Regular" panose="020B0503050000020004" pitchFamily="34" charset="0"/>
              </a:defRPr>
            </a:lvl1pPr>
          </a:lstStyle>
          <a:p>
            <a:r>
              <a:rPr lang="en-US">
                <a:latin typeface="Fira Sans SemiBold" panose="020B0603050000020004" pitchFamily="34" charset="0"/>
                <a:ea typeface="Fira Sans SemiBold" panose="020B0603050000020004" pitchFamily="34" charset="0"/>
              </a:rPr>
              <a:t>No Farm Is Too Big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0BEE91-1667-05CB-2BDF-3C68B0FE9292}"/>
              </a:ext>
            </a:extLst>
          </p:cNvPr>
          <p:cNvSpPr txBox="1"/>
          <p:nvPr/>
        </p:nvSpPr>
        <p:spPr>
          <a:xfrm>
            <a:off x="4476221" y="3596930"/>
            <a:ext cx="2743302" cy="74251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00000"/>
              </a:lnSpc>
              <a:spcBef>
                <a:spcPts val="0"/>
              </a:spcBef>
              <a:defRPr sz="1200" kern="0">
                <a:solidFill>
                  <a:schemeClr val="bg1"/>
                </a:solidFill>
                <a:ea typeface="FiraSans-Regular" panose="020B0503050000020004" pitchFamily="34" charset="0"/>
              </a:defRPr>
            </a:lvl1pPr>
          </a:lstStyle>
          <a:p>
            <a:pPr algn="l">
              <a:lnSpc>
                <a:spcPct val="120000"/>
              </a:lnSpc>
            </a:pPr>
            <a:r>
              <a:rPr lang="en-US"/>
              <a:t>Whether you have 20 or 20,000 cows and are barn or pasture based.  CowManager has you covered.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E3AD2E-4BE7-4288-2BD5-0F7B79A7F691}"/>
              </a:ext>
            </a:extLst>
          </p:cNvPr>
          <p:cNvSpPr txBox="1"/>
          <p:nvPr/>
        </p:nvSpPr>
        <p:spPr>
          <a:xfrm>
            <a:off x="7645093" y="3226085"/>
            <a:ext cx="2355080" cy="33355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solidFill>
                  <a:schemeClr val="bg1"/>
                </a:solidFill>
                <a:latin typeface="+mj-lt"/>
                <a:ea typeface="FiraSans-Regular" panose="020B0503050000020004" pitchFamily="34" charset="0"/>
              </a:defRPr>
            </a:lvl1pPr>
          </a:lstStyle>
          <a:p>
            <a:r>
              <a:rPr lang="en-US">
                <a:latin typeface="Fira Sans SemiBold" panose="020B0603050000020004" pitchFamily="34" charset="0"/>
                <a:ea typeface="Fira Sans SemiBold" panose="020B0603050000020004" pitchFamily="34" charset="0"/>
              </a:rPr>
              <a:t>Easy Installation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8951983-AA93-339E-6117-13F1202AA511}"/>
              </a:ext>
            </a:extLst>
          </p:cNvPr>
          <p:cNvSpPr txBox="1"/>
          <p:nvPr/>
        </p:nvSpPr>
        <p:spPr>
          <a:xfrm>
            <a:off x="8074181" y="3596930"/>
            <a:ext cx="2841464" cy="9641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00000"/>
              </a:lnSpc>
              <a:spcBef>
                <a:spcPts val="0"/>
              </a:spcBef>
              <a:defRPr sz="1200" kern="0">
                <a:solidFill>
                  <a:schemeClr val="bg1"/>
                </a:solidFill>
                <a:ea typeface="FiraSans-Regular" panose="020B0503050000020004" pitchFamily="34" charset="0"/>
              </a:defRPr>
            </a:lvl1pPr>
          </a:lstStyle>
          <a:p>
            <a:pPr algn="l">
              <a:lnSpc>
                <a:spcPct val="120000"/>
              </a:lnSpc>
            </a:pPr>
            <a:r>
              <a:rPr lang="en-US"/>
              <a:t>Download the CowManager system on your computer, install the routers, activate the sensors, and simply tag your cows. Just plug-and-play! 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96EE9A6-9461-546D-C885-0C49F4108D8F}"/>
              </a:ext>
            </a:extLst>
          </p:cNvPr>
          <p:cNvSpPr txBox="1"/>
          <p:nvPr/>
        </p:nvSpPr>
        <p:spPr>
          <a:xfrm>
            <a:off x="777998" y="3252118"/>
            <a:ext cx="2696806" cy="33380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solidFill>
                  <a:schemeClr val="bg1"/>
                </a:solidFill>
                <a:latin typeface="+mj-lt"/>
                <a:ea typeface="FiraSans-Regular" panose="020B0503050000020004" pitchFamily="34" charset="0"/>
              </a:defRPr>
            </a:lvl1pPr>
          </a:lstStyle>
          <a:p>
            <a:r>
              <a:rPr lang="en-US">
                <a:latin typeface="Fira Sans SemiBold" panose="020B0603050000020004" pitchFamily="34" charset="0"/>
                <a:ea typeface="Fira Sans SemiBold" panose="020B0603050000020004" pitchFamily="34" charset="0"/>
              </a:rPr>
              <a:t>Shared Data via </a:t>
            </a:r>
            <a:r>
              <a:rPr lang="en-US" err="1">
                <a:latin typeface="Fira Sans SemiBold" panose="020B0603050000020004" pitchFamily="34" charset="0"/>
                <a:ea typeface="Fira Sans SemiBold" panose="020B0603050000020004" pitchFamily="34" charset="0"/>
              </a:rPr>
              <a:t>MultiView</a:t>
            </a:r>
            <a:r>
              <a:rPr lang="en-US">
                <a:latin typeface="Fira Sans SemiBold" panose="020B0603050000020004" pitchFamily="34" charset="0"/>
                <a:ea typeface="Fira Sans SemiBold" panose="020B0603050000020004" pitchFamily="34" charset="0"/>
              </a:rPr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D0F0C56-36BA-BF31-B72D-45BC1D2D3F9D}"/>
              </a:ext>
            </a:extLst>
          </p:cNvPr>
          <p:cNvSpPr txBox="1"/>
          <p:nvPr/>
        </p:nvSpPr>
        <p:spPr>
          <a:xfrm>
            <a:off x="946670" y="3596930"/>
            <a:ext cx="2531040" cy="74251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00000"/>
              </a:lnSpc>
              <a:spcBef>
                <a:spcPts val="0"/>
              </a:spcBef>
              <a:defRPr sz="1200" kern="0">
                <a:solidFill>
                  <a:schemeClr val="bg1"/>
                </a:solidFill>
                <a:ea typeface="FiraSans-Regular" panose="020B0503050000020004" pitchFamily="34" charset="0"/>
              </a:defRPr>
            </a:lvl1pPr>
          </a:lstStyle>
          <a:p>
            <a:pPr algn="l">
              <a:lnSpc>
                <a:spcPct val="120000"/>
              </a:lnSpc>
            </a:pPr>
            <a:r>
              <a:rPr lang="en-US"/>
              <a:t>Give employees, veterinarians, nutritionists, and other advisors access to selected real-time data.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16A7785-0296-2ADE-8755-28FC3A595C21}"/>
              </a:ext>
            </a:extLst>
          </p:cNvPr>
          <p:cNvSpPr txBox="1"/>
          <p:nvPr/>
        </p:nvSpPr>
        <p:spPr>
          <a:xfrm>
            <a:off x="547689" y="4753435"/>
            <a:ext cx="2456195" cy="33355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solidFill>
                  <a:schemeClr val="bg1"/>
                </a:solidFill>
                <a:latin typeface="+mj-lt"/>
                <a:ea typeface="FiraSans-Regular" panose="020B0503050000020004" pitchFamily="34" charset="0"/>
              </a:defRPr>
            </a:lvl1pPr>
          </a:lstStyle>
          <a:p>
            <a:r>
              <a:rPr lang="en-US">
                <a:latin typeface="Fira Sans SemiBold" panose="020B0603050000020004" pitchFamily="34" charset="0"/>
                <a:ea typeface="Fira Sans SemiBold" panose="020B0603050000020004" pitchFamily="34" charset="0"/>
              </a:rPr>
              <a:t>Lifetime Warranty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180FF25-4B9B-83EC-7B26-545ED6E12290}"/>
              </a:ext>
            </a:extLst>
          </p:cNvPr>
          <p:cNvSpPr txBox="1"/>
          <p:nvPr/>
        </p:nvSpPr>
        <p:spPr>
          <a:xfrm>
            <a:off x="946670" y="5102504"/>
            <a:ext cx="2579826" cy="964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defTabSz="1219169">
              <a:lnSpc>
                <a:spcPct val="100000"/>
              </a:lnSpc>
              <a:spcBef>
                <a:spcPts val="0"/>
              </a:spcBef>
              <a:defRPr sz="1200" kern="0">
                <a:solidFill>
                  <a:schemeClr val="bg1"/>
                </a:solidFill>
                <a:ea typeface="FiraSans-Regular" panose="020B0503050000020004" pitchFamily="34" charset="0"/>
              </a:defRPr>
            </a:lvl1pPr>
          </a:lstStyle>
          <a:p>
            <a:pPr algn="l">
              <a:lnSpc>
                <a:spcPct val="120000"/>
              </a:lnSpc>
            </a:pPr>
            <a:r>
              <a:rPr lang="en-US"/>
              <a:t>Lifetime warranty on all the hardware is an integral part of the deal as long as you use our service.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6E8A0A3-1D71-7CDF-A9D1-CBAD788F5D62}"/>
              </a:ext>
            </a:extLst>
          </p:cNvPr>
          <p:cNvSpPr txBox="1"/>
          <p:nvPr/>
        </p:nvSpPr>
        <p:spPr>
          <a:xfrm>
            <a:off x="4476222" y="4769304"/>
            <a:ext cx="2987768" cy="33380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solidFill>
                  <a:schemeClr val="bg1"/>
                </a:solidFill>
                <a:latin typeface="+mj-lt"/>
                <a:ea typeface="FiraSans-Regular" panose="020B0503050000020004" pitchFamily="34" charset="0"/>
              </a:defRPr>
            </a:lvl1pPr>
          </a:lstStyle>
          <a:p>
            <a:r>
              <a:rPr lang="en-US">
                <a:latin typeface="Fira Sans SemiBold" panose="020B0603050000020004" pitchFamily="34" charset="0"/>
                <a:ea typeface="Fira Sans SemiBold" panose="020B0603050000020004" pitchFamily="34" charset="0"/>
              </a:rPr>
              <a:t>Continuous System Enhancements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2899A51-912F-32F0-0EEA-FA792098005F}"/>
              </a:ext>
            </a:extLst>
          </p:cNvPr>
          <p:cNvSpPr txBox="1"/>
          <p:nvPr/>
        </p:nvSpPr>
        <p:spPr>
          <a:xfrm>
            <a:off x="4476222" y="5102504"/>
            <a:ext cx="3112756" cy="52091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00000"/>
              </a:lnSpc>
              <a:spcBef>
                <a:spcPts val="0"/>
              </a:spcBef>
              <a:defRPr sz="1200" kern="0">
                <a:solidFill>
                  <a:schemeClr val="bg1"/>
                </a:solidFill>
                <a:ea typeface="FiraSans-Regular" panose="020B0503050000020004" pitchFamily="34" charset="0"/>
              </a:defRPr>
            </a:lvl1pPr>
          </a:lstStyle>
          <a:p>
            <a:pPr algn="l">
              <a:lnSpc>
                <a:spcPct val="120000"/>
              </a:lnSpc>
            </a:pPr>
            <a:r>
              <a:rPr lang="en-US"/>
              <a:t>We implement new functionalities, and customer wishes on a bi-weekly basis.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8CDF260-ACDC-A324-1F38-009A606BF72F}"/>
              </a:ext>
            </a:extLst>
          </p:cNvPr>
          <p:cNvGrpSpPr/>
          <p:nvPr/>
        </p:nvGrpSpPr>
        <p:grpSpPr>
          <a:xfrm>
            <a:off x="601249" y="1599592"/>
            <a:ext cx="356306" cy="356306"/>
            <a:chOff x="4974077" y="1343228"/>
            <a:chExt cx="2243846" cy="2243846"/>
          </a:xfrm>
        </p:grpSpPr>
        <p:sp>
          <p:nvSpPr>
            <p:cNvPr id="24" name="Circle: Hollow 23">
              <a:extLst>
                <a:ext uri="{FF2B5EF4-FFF2-40B4-BE49-F238E27FC236}">
                  <a16:creationId xmlns:a16="http://schemas.microsoft.com/office/drawing/2014/main" id="{CB199C53-9610-E286-460E-3D030AFB7E94}"/>
                </a:ext>
              </a:extLst>
            </p:cNvPr>
            <p:cNvSpPr/>
            <p:nvPr/>
          </p:nvSpPr>
          <p:spPr>
            <a:xfrm>
              <a:off x="5636368" y="2005519"/>
              <a:ext cx="919264" cy="919264"/>
            </a:xfrm>
            <a:prstGeom prst="donut">
              <a:avLst>
                <a:gd name="adj" fmla="val 1441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5" name="Circle: Hollow 24">
              <a:extLst>
                <a:ext uri="{FF2B5EF4-FFF2-40B4-BE49-F238E27FC236}">
                  <a16:creationId xmlns:a16="http://schemas.microsoft.com/office/drawing/2014/main" id="{53A3F056-BC95-C36B-2CE4-EEE79E796470}"/>
                </a:ext>
              </a:extLst>
            </p:cNvPr>
            <p:cNvSpPr/>
            <p:nvPr/>
          </p:nvSpPr>
          <p:spPr>
            <a:xfrm>
              <a:off x="5281309" y="1650460"/>
              <a:ext cx="1629382" cy="1629382"/>
            </a:xfrm>
            <a:prstGeom prst="donut">
              <a:avLst>
                <a:gd name="adj" fmla="val 848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6" name="Circle: Hollow 25">
              <a:extLst>
                <a:ext uri="{FF2B5EF4-FFF2-40B4-BE49-F238E27FC236}">
                  <a16:creationId xmlns:a16="http://schemas.microsoft.com/office/drawing/2014/main" id="{E777662E-037F-AA3A-FD85-E4E2340F9DDA}"/>
                </a:ext>
              </a:extLst>
            </p:cNvPr>
            <p:cNvSpPr/>
            <p:nvPr/>
          </p:nvSpPr>
          <p:spPr>
            <a:xfrm>
              <a:off x="4974077" y="1343228"/>
              <a:ext cx="2243846" cy="2243846"/>
            </a:xfrm>
            <a:prstGeom prst="donut">
              <a:avLst>
                <a:gd name="adj" fmla="val 6095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8E2B570E-C0E9-347C-50F1-203903149FE9}"/>
              </a:ext>
            </a:extLst>
          </p:cNvPr>
          <p:cNvGrpSpPr/>
          <p:nvPr/>
        </p:nvGrpSpPr>
        <p:grpSpPr>
          <a:xfrm>
            <a:off x="4123171" y="1599592"/>
            <a:ext cx="356306" cy="356306"/>
            <a:chOff x="4974077" y="1343228"/>
            <a:chExt cx="2243846" cy="2243846"/>
          </a:xfrm>
        </p:grpSpPr>
        <p:sp>
          <p:nvSpPr>
            <p:cNvPr id="33" name="Circle: Hollow 32">
              <a:extLst>
                <a:ext uri="{FF2B5EF4-FFF2-40B4-BE49-F238E27FC236}">
                  <a16:creationId xmlns:a16="http://schemas.microsoft.com/office/drawing/2014/main" id="{B8AF2F73-C0AD-4053-622E-37D9C064CE58}"/>
                </a:ext>
              </a:extLst>
            </p:cNvPr>
            <p:cNvSpPr/>
            <p:nvPr/>
          </p:nvSpPr>
          <p:spPr>
            <a:xfrm>
              <a:off x="5636368" y="2005519"/>
              <a:ext cx="919264" cy="919264"/>
            </a:xfrm>
            <a:prstGeom prst="donut">
              <a:avLst>
                <a:gd name="adj" fmla="val 1441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4" name="Circle: Hollow 33">
              <a:extLst>
                <a:ext uri="{FF2B5EF4-FFF2-40B4-BE49-F238E27FC236}">
                  <a16:creationId xmlns:a16="http://schemas.microsoft.com/office/drawing/2014/main" id="{BAECACD3-FCA7-A122-3B19-1BF70C26385D}"/>
                </a:ext>
              </a:extLst>
            </p:cNvPr>
            <p:cNvSpPr/>
            <p:nvPr/>
          </p:nvSpPr>
          <p:spPr>
            <a:xfrm>
              <a:off x="5281309" y="1650460"/>
              <a:ext cx="1629382" cy="1629382"/>
            </a:xfrm>
            <a:prstGeom prst="donut">
              <a:avLst>
                <a:gd name="adj" fmla="val 848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5" name="Circle: Hollow 34">
              <a:extLst>
                <a:ext uri="{FF2B5EF4-FFF2-40B4-BE49-F238E27FC236}">
                  <a16:creationId xmlns:a16="http://schemas.microsoft.com/office/drawing/2014/main" id="{D326A6A0-3846-52A5-5886-2F9BA99409A8}"/>
                </a:ext>
              </a:extLst>
            </p:cNvPr>
            <p:cNvSpPr/>
            <p:nvPr/>
          </p:nvSpPr>
          <p:spPr>
            <a:xfrm>
              <a:off x="4974077" y="1343228"/>
              <a:ext cx="2243846" cy="2243846"/>
            </a:xfrm>
            <a:prstGeom prst="donut">
              <a:avLst>
                <a:gd name="adj" fmla="val 6095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8AE022C6-4FF5-FBF9-7D61-1FE91654C210}"/>
              </a:ext>
            </a:extLst>
          </p:cNvPr>
          <p:cNvGrpSpPr/>
          <p:nvPr/>
        </p:nvGrpSpPr>
        <p:grpSpPr>
          <a:xfrm>
            <a:off x="7727534" y="1599592"/>
            <a:ext cx="356306" cy="356306"/>
            <a:chOff x="4974077" y="1343228"/>
            <a:chExt cx="2243846" cy="2243846"/>
          </a:xfrm>
        </p:grpSpPr>
        <p:sp>
          <p:nvSpPr>
            <p:cNvPr id="37" name="Circle: Hollow 36">
              <a:extLst>
                <a:ext uri="{FF2B5EF4-FFF2-40B4-BE49-F238E27FC236}">
                  <a16:creationId xmlns:a16="http://schemas.microsoft.com/office/drawing/2014/main" id="{AE4FC2D8-E544-16DF-3FB7-1C7DED7E168D}"/>
                </a:ext>
              </a:extLst>
            </p:cNvPr>
            <p:cNvSpPr/>
            <p:nvPr/>
          </p:nvSpPr>
          <p:spPr>
            <a:xfrm>
              <a:off x="5636368" y="2005519"/>
              <a:ext cx="919264" cy="919264"/>
            </a:xfrm>
            <a:prstGeom prst="donut">
              <a:avLst>
                <a:gd name="adj" fmla="val 1441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8" name="Circle: Hollow 37">
              <a:extLst>
                <a:ext uri="{FF2B5EF4-FFF2-40B4-BE49-F238E27FC236}">
                  <a16:creationId xmlns:a16="http://schemas.microsoft.com/office/drawing/2014/main" id="{296B2016-798C-734C-DE1A-FD043E71831C}"/>
                </a:ext>
              </a:extLst>
            </p:cNvPr>
            <p:cNvSpPr/>
            <p:nvPr/>
          </p:nvSpPr>
          <p:spPr>
            <a:xfrm>
              <a:off x="5281309" y="1650460"/>
              <a:ext cx="1629382" cy="1629382"/>
            </a:xfrm>
            <a:prstGeom prst="donut">
              <a:avLst>
                <a:gd name="adj" fmla="val 848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9" name="Circle: Hollow 38">
              <a:extLst>
                <a:ext uri="{FF2B5EF4-FFF2-40B4-BE49-F238E27FC236}">
                  <a16:creationId xmlns:a16="http://schemas.microsoft.com/office/drawing/2014/main" id="{BB121EA1-9C49-5F0B-1226-95A98DC15393}"/>
                </a:ext>
              </a:extLst>
            </p:cNvPr>
            <p:cNvSpPr/>
            <p:nvPr/>
          </p:nvSpPr>
          <p:spPr>
            <a:xfrm>
              <a:off x="4974077" y="1343228"/>
              <a:ext cx="2243846" cy="2243846"/>
            </a:xfrm>
            <a:prstGeom prst="donut">
              <a:avLst>
                <a:gd name="adj" fmla="val 6095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396D7AE6-37A6-753D-4990-96A6AAD9B7D6}"/>
              </a:ext>
            </a:extLst>
          </p:cNvPr>
          <p:cNvGrpSpPr/>
          <p:nvPr/>
        </p:nvGrpSpPr>
        <p:grpSpPr>
          <a:xfrm>
            <a:off x="4123171" y="3252118"/>
            <a:ext cx="356306" cy="356306"/>
            <a:chOff x="4974077" y="1343228"/>
            <a:chExt cx="2243846" cy="2243846"/>
          </a:xfrm>
        </p:grpSpPr>
        <p:sp>
          <p:nvSpPr>
            <p:cNvPr id="41" name="Circle: Hollow 40">
              <a:extLst>
                <a:ext uri="{FF2B5EF4-FFF2-40B4-BE49-F238E27FC236}">
                  <a16:creationId xmlns:a16="http://schemas.microsoft.com/office/drawing/2014/main" id="{131817D8-22C7-9370-2AF0-2863C4A3B077}"/>
                </a:ext>
              </a:extLst>
            </p:cNvPr>
            <p:cNvSpPr/>
            <p:nvPr/>
          </p:nvSpPr>
          <p:spPr>
            <a:xfrm>
              <a:off x="5636368" y="2005519"/>
              <a:ext cx="919264" cy="919264"/>
            </a:xfrm>
            <a:prstGeom prst="donut">
              <a:avLst>
                <a:gd name="adj" fmla="val 1441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2" name="Circle: Hollow 41">
              <a:extLst>
                <a:ext uri="{FF2B5EF4-FFF2-40B4-BE49-F238E27FC236}">
                  <a16:creationId xmlns:a16="http://schemas.microsoft.com/office/drawing/2014/main" id="{8A52509D-1060-96AE-791D-8409F2AF08DB}"/>
                </a:ext>
              </a:extLst>
            </p:cNvPr>
            <p:cNvSpPr/>
            <p:nvPr/>
          </p:nvSpPr>
          <p:spPr>
            <a:xfrm>
              <a:off x="5281309" y="1650460"/>
              <a:ext cx="1629382" cy="1629382"/>
            </a:xfrm>
            <a:prstGeom prst="donut">
              <a:avLst>
                <a:gd name="adj" fmla="val 848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3" name="Circle: Hollow 42">
              <a:extLst>
                <a:ext uri="{FF2B5EF4-FFF2-40B4-BE49-F238E27FC236}">
                  <a16:creationId xmlns:a16="http://schemas.microsoft.com/office/drawing/2014/main" id="{6D969C43-7F15-C69B-D8BC-8016E8AFD875}"/>
                </a:ext>
              </a:extLst>
            </p:cNvPr>
            <p:cNvSpPr/>
            <p:nvPr/>
          </p:nvSpPr>
          <p:spPr>
            <a:xfrm>
              <a:off x="4974077" y="1343228"/>
              <a:ext cx="2243846" cy="2243846"/>
            </a:xfrm>
            <a:prstGeom prst="donut">
              <a:avLst>
                <a:gd name="adj" fmla="val 6095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ECDEF54F-E3E6-C958-506B-9F1E2AA8AD9F}"/>
              </a:ext>
            </a:extLst>
          </p:cNvPr>
          <p:cNvGrpSpPr/>
          <p:nvPr/>
        </p:nvGrpSpPr>
        <p:grpSpPr>
          <a:xfrm>
            <a:off x="7695258" y="3252118"/>
            <a:ext cx="356306" cy="356306"/>
            <a:chOff x="4974078" y="1343228"/>
            <a:chExt cx="2243845" cy="2243845"/>
          </a:xfrm>
        </p:grpSpPr>
        <p:sp>
          <p:nvSpPr>
            <p:cNvPr id="45" name="Circle: Hollow 44">
              <a:extLst>
                <a:ext uri="{FF2B5EF4-FFF2-40B4-BE49-F238E27FC236}">
                  <a16:creationId xmlns:a16="http://schemas.microsoft.com/office/drawing/2014/main" id="{BA13CD84-EE0D-7A03-AAF9-BA728EFA7F82}"/>
                </a:ext>
              </a:extLst>
            </p:cNvPr>
            <p:cNvSpPr/>
            <p:nvPr/>
          </p:nvSpPr>
          <p:spPr>
            <a:xfrm>
              <a:off x="5636368" y="2005519"/>
              <a:ext cx="919264" cy="919264"/>
            </a:xfrm>
            <a:prstGeom prst="donut">
              <a:avLst>
                <a:gd name="adj" fmla="val 1441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6" name="Circle: Hollow 45">
              <a:extLst>
                <a:ext uri="{FF2B5EF4-FFF2-40B4-BE49-F238E27FC236}">
                  <a16:creationId xmlns:a16="http://schemas.microsoft.com/office/drawing/2014/main" id="{347C8FE4-97C6-8ED4-AF7A-59DDBF90578E}"/>
                </a:ext>
              </a:extLst>
            </p:cNvPr>
            <p:cNvSpPr/>
            <p:nvPr/>
          </p:nvSpPr>
          <p:spPr>
            <a:xfrm>
              <a:off x="5281309" y="1650460"/>
              <a:ext cx="1629382" cy="1629382"/>
            </a:xfrm>
            <a:prstGeom prst="donut">
              <a:avLst>
                <a:gd name="adj" fmla="val 848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7" name="Circle: Hollow 46">
              <a:extLst>
                <a:ext uri="{FF2B5EF4-FFF2-40B4-BE49-F238E27FC236}">
                  <a16:creationId xmlns:a16="http://schemas.microsoft.com/office/drawing/2014/main" id="{C14A8DA7-4EE3-A025-CA23-0234697D0915}"/>
                </a:ext>
              </a:extLst>
            </p:cNvPr>
            <p:cNvSpPr/>
            <p:nvPr/>
          </p:nvSpPr>
          <p:spPr>
            <a:xfrm>
              <a:off x="4974078" y="1343228"/>
              <a:ext cx="2243845" cy="2243845"/>
            </a:xfrm>
            <a:prstGeom prst="donut">
              <a:avLst>
                <a:gd name="adj" fmla="val 6095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ADCDE293-F3A4-7527-DE52-65905A37F588}"/>
              </a:ext>
            </a:extLst>
          </p:cNvPr>
          <p:cNvGrpSpPr/>
          <p:nvPr/>
        </p:nvGrpSpPr>
        <p:grpSpPr>
          <a:xfrm>
            <a:off x="601249" y="3252118"/>
            <a:ext cx="356306" cy="356306"/>
            <a:chOff x="4974077" y="1343228"/>
            <a:chExt cx="2243846" cy="2243846"/>
          </a:xfrm>
        </p:grpSpPr>
        <p:sp>
          <p:nvSpPr>
            <p:cNvPr id="49" name="Circle: Hollow 48">
              <a:extLst>
                <a:ext uri="{FF2B5EF4-FFF2-40B4-BE49-F238E27FC236}">
                  <a16:creationId xmlns:a16="http://schemas.microsoft.com/office/drawing/2014/main" id="{7C104B92-5404-06F9-047C-920D394F5067}"/>
                </a:ext>
              </a:extLst>
            </p:cNvPr>
            <p:cNvSpPr/>
            <p:nvPr/>
          </p:nvSpPr>
          <p:spPr>
            <a:xfrm>
              <a:off x="5636368" y="2005519"/>
              <a:ext cx="919264" cy="919264"/>
            </a:xfrm>
            <a:prstGeom prst="donut">
              <a:avLst>
                <a:gd name="adj" fmla="val 1441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0" name="Circle: Hollow 49">
              <a:extLst>
                <a:ext uri="{FF2B5EF4-FFF2-40B4-BE49-F238E27FC236}">
                  <a16:creationId xmlns:a16="http://schemas.microsoft.com/office/drawing/2014/main" id="{CC7F4C3B-C337-1B53-755E-7CC1412643C4}"/>
                </a:ext>
              </a:extLst>
            </p:cNvPr>
            <p:cNvSpPr/>
            <p:nvPr/>
          </p:nvSpPr>
          <p:spPr>
            <a:xfrm>
              <a:off x="5281309" y="1650460"/>
              <a:ext cx="1629382" cy="1629382"/>
            </a:xfrm>
            <a:prstGeom prst="donut">
              <a:avLst>
                <a:gd name="adj" fmla="val 848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1" name="Circle: Hollow 50">
              <a:extLst>
                <a:ext uri="{FF2B5EF4-FFF2-40B4-BE49-F238E27FC236}">
                  <a16:creationId xmlns:a16="http://schemas.microsoft.com/office/drawing/2014/main" id="{F37686CC-DDC6-4C95-785A-B06A79D52D67}"/>
                </a:ext>
              </a:extLst>
            </p:cNvPr>
            <p:cNvSpPr/>
            <p:nvPr/>
          </p:nvSpPr>
          <p:spPr>
            <a:xfrm>
              <a:off x="4974077" y="1343228"/>
              <a:ext cx="2243846" cy="2243846"/>
            </a:xfrm>
            <a:prstGeom prst="donut">
              <a:avLst>
                <a:gd name="adj" fmla="val 6095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81AC5FDF-7BE4-AF9C-1D7A-916A29BBD97B}"/>
              </a:ext>
            </a:extLst>
          </p:cNvPr>
          <p:cNvGrpSpPr/>
          <p:nvPr/>
        </p:nvGrpSpPr>
        <p:grpSpPr>
          <a:xfrm>
            <a:off x="601249" y="4769304"/>
            <a:ext cx="356306" cy="356306"/>
            <a:chOff x="4974077" y="1343228"/>
            <a:chExt cx="2243846" cy="2243846"/>
          </a:xfrm>
        </p:grpSpPr>
        <p:sp>
          <p:nvSpPr>
            <p:cNvPr id="53" name="Circle: Hollow 52">
              <a:extLst>
                <a:ext uri="{FF2B5EF4-FFF2-40B4-BE49-F238E27FC236}">
                  <a16:creationId xmlns:a16="http://schemas.microsoft.com/office/drawing/2014/main" id="{89C9AFE4-B21B-EF57-C989-408D84D99AEF}"/>
                </a:ext>
              </a:extLst>
            </p:cNvPr>
            <p:cNvSpPr/>
            <p:nvPr/>
          </p:nvSpPr>
          <p:spPr>
            <a:xfrm>
              <a:off x="5636368" y="2005519"/>
              <a:ext cx="919264" cy="919264"/>
            </a:xfrm>
            <a:prstGeom prst="donut">
              <a:avLst>
                <a:gd name="adj" fmla="val 1441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Circle: Hollow 53">
              <a:extLst>
                <a:ext uri="{FF2B5EF4-FFF2-40B4-BE49-F238E27FC236}">
                  <a16:creationId xmlns:a16="http://schemas.microsoft.com/office/drawing/2014/main" id="{C119F820-A2C3-A01D-7CCF-202A28D22074}"/>
                </a:ext>
              </a:extLst>
            </p:cNvPr>
            <p:cNvSpPr/>
            <p:nvPr/>
          </p:nvSpPr>
          <p:spPr>
            <a:xfrm>
              <a:off x="5281309" y="1650460"/>
              <a:ext cx="1629382" cy="1629382"/>
            </a:xfrm>
            <a:prstGeom prst="donut">
              <a:avLst>
                <a:gd name="adj" fmla="val 848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5" name="Circle: Hollow 54">
              <a:extLst>
                <a:ext uri="{FF2B5EF4-FFF2-40B4-BE49-F238E27FC236}">
                  <a16:creationId xmlns:a16="http://schemas.microsoft.com/office/drawing/2014/main" id="{778B7068-0E7B-B1D8-1717-F9130D492C83}"/>
                </a:ext>
              </a:extLst>
            </p:cNvPr>
            <p:cNvSpPr/>
            <p:nvPr/>
          </p:nvSpPr>
          <p:spPr>
            <a:xfrm>
              <a:off x="4974077" y="1343228"/>
              <a:ext cx="2243846" cy="2243846"/>
            </a:xfrm>
            <a:prstGeom prst="donut">
              <a:avLst>
                <a:gd name="adj" fmla="val 6095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D8C8A433-ADC2-0C90-5236-0CAEFD5D8725}"/>
              </a:ext>
            </a:extLst>
          </p:cNvPr>
          <p:cNvGrpSpPr/>
          <p:nvPr/>
        </p:nvGrpSpPr>
        <p:grpSpPr>
          <a:xfrm>
            <a:off x="4123171" y="4769304"/>
            <a:ext cx="356306" cy="356306"/>
            <a:chOff x="4974077" y="1343228"/>
            <a:chExt cx="2243846" cy="2243846"/>
          </a:xfrm>
        </p:grpSpPr>
        <p:sp>
          <p:nvSpPr>
            <p:cNvPr id="57" name="Circle: Hollow 56">
              <a:extLst>
                <a:ext uri="{FF2B5EF4-FFF2-40B4-BE49-F238E27FC236}">
                  <a16:creationId xmlns:a16="http://schemas.microsoft.com/office/drawing/2014/main" id="{CA9D2C43-35AD-6A63-2784-1C4C47F2DAEE}"/>
                </a:ext>
              </a:extLst>
            </p:cNvPr>
            <p:cNvSpPr/>
            <p:nvPr/>
          </p:nvSpPr>
          <p:spPr>
            <a:xfrm>
              <a:off x="5636368" y="2005519"/>
              <a:ext cx="919264" cy="919264"/>
            </a:xfrm>
            <a:prstGeom prst="donut">
              <a:avLst>
                <a:gd name="adj" fmla="val 1441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8" name="Circle: Hollow 57">
              <a:extLst>
                <a:ext uri="{FF2B5EF4-FFF2-40B4-BE49-F238E27FC236}">
                  <a16:creationId xmlns:a16="http://schemas.microsoft.com/office/drawing/2014/main" id="{18469100-D467-CAA7-0AFA-D8D9B6E87B37}"/>
                </a:ext>
              </a:extLst>
            </p:cNvPr>
            <p:cNvSpPr/>
            <p:nvPr/>
          </p:nvSpPr>
          <p:spPr>
            <a:xfrm>
              <a:off x="5281309" y="1650460"/>
              <a:ext cx="1629382" cy="1629382"/>
            </a:xfrm>
            <a:prstGeom prst="donut">
              <a:avLst>
                <a:gd name="adj" fmla="val 8484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9" name="Circle: Hollow 58">
              <a:extLst>
                <a:ext uri="{FF2B5EF4-FFF2-40B4-BE49-F238E27FC236}">
                  <a16:creationId xmlns:a16="http://schemas.microsoft.com/office/drawing/2014/main" id="{511729D5-CDBB-5AE1-14D1-2D4C1893920C}"/>
                </a:ext>
              </a:extLst>
            </p:cNvPr>
            <p:cNvSpPr/>
            <p:nvPr/>
          </p:nvSpPr>
          <p:spPr>
            <a:xfrm>
              <a:off x="4974077" y="1343228"/>
              <a:ext cx="2243846" cy="2243846"/>
            </a:xfrm>
            <a:prstGeom prst="donut">
              <a:avLst>
                <a:gd name="adj" fmla="val 6095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pic>
        <p:nvPicPr>
          <p:cNvPr id="61" name="Picture 60" descr="A picture containing cow, mammal, white, standing&#10;&#10;Description automatically generated">
            <a:extLst>
              <a:ext uri="{FF2B5EF4-FFF2-40B4-BE49-F238E27FC236}">
                <a16:creationId xmlns:a16="http://schemas.microsoft.com/office/drawing/2014/main" id="{D4A715D0-A188-83C4-1E67-FB057F99AC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1418" y="4476976"/>
            <a:ext cx="1510282" cy="2674731"/>
          </a:xfrm>
          <a:prstGeom prst="rect">
            <a:avLst/>
          </a:prstGeom>
        </p:spPr>
      </p:pic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FCF818CB-0688-2E82-8C20-0D02926FB548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8250" y="5837780"/>
            <a:ext cx="1316934" cy="6132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86517A1-AA98-61C4-1D65-DB8339AF96E3}"/>
              </a:ext>
            </a:extLst>
          </p:cNvPr>
          <p:cNvSpPr txBox="1"/>
          <p:nvPr/>
        </p:nvSpPr>
        <p:spPr>
          <a:xfrm>
            <a:off x="1597635" y="6018790"/>
            <a:ext cx="7930905" cy="46166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>
              <a:defRPr sz="2800">
                <a:latin typeface="+mj-lt"/>
              </a:defRPr>
            </a:lvl1pPr>
          </a:lstStyle>
          <a:p>
            <a:r>
              <a:rPr lang="en-US" sz="2400" dirty="0">
                <a:solidFill>
                  <a:schemeClr val="bg1"/>
                </a:solidFill>
                <a:latin typeface="Arial Black"/>
              </a:rPr>
              <a:t>AHEAD OF THE HERD TOGETHER</a:t>
            </a:r>
          </a:p>
        </p:txBody>
      </p:sp>
    </p:spTree>
    <p:extLst>
      <p:ext uri="{BB962C8B-B14F-4D97-AF65-F5344CB8AC3E}">
        <p14:creationId xmlns:p14="http://schemas.microsoft.com/office/powerpoint/2010/main" val="28015654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10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ecel="1000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decel="1000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ecel="10000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decel="10000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decel="10000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decel="100000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decel="100000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decel="100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2" decel="100000" fill="hold" grpId="0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2" decel="100000" fill="hold" grpId="0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2" decel="100000" fill="hold" grpId="0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2" decel="100000" fill="hold" grpId="0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2" decel="100000" fill="hold" grpId="0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7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7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7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3" presetClass="entr" presetSubtype="16" fill="hold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7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7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7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7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16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7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7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7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16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7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7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7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730755-252C-51D4-35F1-C0F1B2A320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AB7A41-CDD1-64B7-857E-A0D3F79306D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479279" y="3719886"/>
            <a:ext cx="4528534" cy="2670221"/>
          </a:xfrm>
        </p:spPr>
        <p:txBody>
          <a:bodyPr lIns="91440" tIns="45720" rIns="91440" bIns="45720" anchor="t"/>
          <a:lstStyle/>
          <a:p>
            <a:r>
              <a:rPr lang="en-US" sz="1600" dirty="0">
                <a:latin typeface="Fira Sans regular"/>
                <a:ea typeface="FiraSans-Regular" panose="020B0503050000020004" pitchFamily="34" charset="0"/>
              </a:rPr>
              <a:t>Combine ear sensors with electronic ear tags for the milking </a:t>
            </a:r>
            <a:r>
              <a:rPr lang="en-US" sz="1600" dirty="0" err="1">
                <a:latin typeface="Fira Sans regular"/>
                <a:ea typeface="FiraSans-Regular" panose="020B0503050000020004" pitchFamily="34" charset="0"/>
              </a:rPr>
              <a:t>parlour</a:t>
            </a:r>
            <a:r>
              <a:rPr lang="en-US" sz="1600" dirty="0">
                <a:latin typeface="Fira Sans regular"/>
                <a:ea typeface="FiraSans-Regular" panose="020B0503050000020004" pitchFamily="34" charset="0"/>
              </a:rPr>
              <a:t>, sorting gate, and feeding stations, or with CowManager blank tags.</a:t>
            </a:r>
          </a:p>
          <a:p>
            <a:r>
              <a:rPr lang="en-US" sz="1600" dirty="0">
                <a:latin typeface="FiraSans-Regular" panose="020B0503050000020004" pitchFamily="34" charset="0"/>
                <a:ea typeface="FiraSans-Regular" panose="020B0503050000020004" pitchFamily="34" charset="0"/>
              </a:rPr>
              <a:t>RFID chip, cow recognition</a:t>
            </a:r>
          </a:p>
        </p:txBody>
      </p:sp>
      <p:pic>
        <p:nvPicPr>
          <p:cNvPr id="12" name="Picture 11" descr="A picture containing person, holding, indoor, hand&#10;&#10;Description automatically generated">
            <a:extLst>
              <a:ext uri="{FF2B5EF4-FFF2-40B4-BE49-F238E27FC236}">
                <a16:creationId xmlns:a16="http://schemas.microsoft.com/office/drawing/2014/main" id="{26D917D8-D205-0624-CFF3-B4D1B87093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5173" y="690441"/>
            <a:ext cx="3139114" cy="1691198"/>
          </a:xfrm>
          <a:prstGeom prst="rect">
            <a:avLst/>
          </a:prstGeom>
        </p:spPr>
      </p:pic>
      <p:pic>
        <p:nvPicPr>
          <p:cNvPr id="26" name="Picture 25" descr="A picture containing cow, bovine, mammal, close&#10;&#10;Description automatically generated">
            <a:extLst>
              <a:ext uri="{FF2B5EF4-FFF2-40B4-BE49-F238E27FC236}">
                <a16:creationId xmlns:a16="http://schemas.microsoft.com/office/drawing/2014/main" id="{6AE10F8E-F7F7-82DB-E930-FDE49F2D66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5173" y="4520658"/>
            <a:ext cx="3141470" cy="1672833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9C5116FC-8E2F-7499-070D-D6D0BB87EE78}"/>
              </a:ext>
            </a:extLst>
          </p:cNvPr>
          <p:cNvGrpSpPr/>
          <p:nvPr/>
        </p:nvGrpSpPr>
        <p:grpSpPr>
          <a:xfrm>
            <a:off x="7030072" y="2619728"/>
            <a:ext cx="3296571" cy="1642253"/>
            <a:chOff x="13389238" y="6722339"/>
            <a:chExt cx="8537950" cy="413037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803EB33-0055-436F-8C26-665BED4D452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165" r="-1"/>
            <a:stretch/>
          </p:blipFill>
          <p:spPr>
            <a:xfrm>
              <a:off x="13790940" y="6722339"/>
              <a:ext cx="8136248" cy="4130374"/>
            </a:xfrm>
            <a:prstGeom prst="rect">
              <a:avLst/>
            </a:prstGeom>
            <a:ln>
              <a:noFill/>
            </a:ln>
            <a:effectLst/>
          </p:spPr>
        </p:pic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BEA5DB9F-318B-81A6-A049-639047B10283}"/>
                </a:ext>
              </a:extLst>
            </p:cNvPr>
            <p:cNvSpPr/>
            <p:nvPr/>
          </p:nvSpPr>
          <p:spPr>
            <a:xfrm>
              <a:off x="13790940" y="6739756"/>
              <a:ext cx="4067056" cy="4112956"/>
            </a:xfrm>
            <a:prstGeom prst="triangle">
              <a:avLst>
                <a:gd name="adj" fmla="val 0"/>
              </a:avLst>
            </a:prstGeom>
            <a:solidFill>
              <a:schemeClr val="bg1">
                <a:alpha val="89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defTabSz="914400" eaLnBrk="0" fontAlgn="base">
                <a:spcBef>
                  <a:spcPct val="0"/>
                </a:spcBef>
                <a:spcAft>
                  <a:spcPct val="0"/>
                </a:spcAft>
              </a:pPr>
              <a:endParaRPr lang="en-NL" sz="1800" kern="1200">
                <a:solidFill>
                  <a:prstClr val="white"/>
                </a:solidFill>
                <a:latin typeface="Franklin Gothic Book" panose="020B0503020102020204"/>
              </a:endParaRPr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28BA4EB8-8E04-5275-F391-A9001CF56FE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email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6500" b="90667" l="10000" r="90000">
                          <a14:foregroundMark x1="40500" y1="23667" x2="40500" y2="23667"/>
                          <a14:foregroundMark x1="36000" y1="26667" x2="36000" y2="26667"/>
                          <a14:foregroundMark x1="34000" y1="28000" x2="34000" y2="28000"/>
                          <a14:foregroundMark x1="74000" y1="39500" x2="74000" y2="39500"/>
                          <a14:foregroundMark x1="40750" y1="66333" x2="40750" y2="66333"/>
                          <a14:foregroundMark x1="53750" y1="90667" x2="53750" y2="90667"/>
                          <a14:foregroundMark x1="29500" y1="31500" x2="29500" y2="31500"/>
                          <a14:foregroundMark x1="45000" y1="27667" x2="45000" y2="27667"/>
                          <a14:foregroundMark x1="45750" y1="17333" x2="45750" y2="17333"/>
                          <a14:foregroundMark x1="50750" y1="6500" x2="50750" y2="6500"/>
                          <a14:foregroundMark x1="68250" y1="35333" x2="68250" y2="35333"/>
                          <a14:foregroundMark x1="29500" y1="38500" x2="29500" y2="38500"/>
                          <a14:foregroundMark x1="23250" y1="61667" x2="23250" y2="61667"/>
                          <a14:foregroundMark x1="24250" y1="60500" x2="24250" y2="60500"/>
                          <a14:foregroundMark x1="21500" y1="65833" x2="21500" y2="65833"/>
                          <a14:backgroundMark x1="18750" y1="72833" x2="18750" y2="72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4985797" y="8870192"/>
              <a:ext cx="1239230" cy="1858848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8CAF41C1-3567-D9F0-163F-A491FB0C3E8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3389238" y="8058618"/>
              <a:ext cx="2166468" cy="1905000"/>
            </a:xfrm>
            <a:prstGeom prst="rect">
              <a:avLst/>
            </a:prstGeom>
          </p:spPr>
        </p:pic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9AF5D0D0-6374-9E0B-9649-55346B84761D}"/>
              </a:ext>
            </a:extLst>
          </p:cNvPr>
          <p:cNvGrpSpPr/>
          <p:nvPr/>
        </p:nvGrpSpPr>
        <p:grpSpPr>
          <a:xfrm>
            <a:off x="844556" y="3719886"/>
            <a:ext cx="441708" cy="441706"/>
            <a:chOff x="4974077" y="1343228"/>
            <a:chExt cx="2243846" cy="2243846"/>
          </a:xfrm>
          <a:solidFill>
            <a:srgbClr val="BE0000">
              <a:alpha val="26000"/>
            </a:srgbClr>
          </a:solidFill>
        </p:grpSpPr>
        <p:sp>
          <p:nvSpPr>
            <p:cNvPr id="32" name="Circle: Hollow 31">
              <a:extLst>
                <a:ext uri="{FF2B5EF4-FFF2-40B4-BE49-F238E27FC236}">
                  <a16:creationId xmlns:a16="http://schemas.microsoft.com/office/drawing/2014/main" id="{31AA8C1C-BEDE-0EAF-5059-531A87D8EC35}"/>
                </a:ext>
              </a:extLst>
            </p:cNvPr>
            <p:cNvSpPr/>
            <p:nvPr/>
          </p:nvSpPr>
          <p:spPr>
            <a:xfrm>
              <a:off x="5636368" y="2005519"/>
              <a:ext cx="919264" cy="919264"/>
            </a:xfrm>
            <a:prstGeom prst="donut">
              <a:avLst>
                <a:gd name="adj" fmla="val 14418"/>
              </a:avLst>
            </a:pr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defTabSz="457200" hangingPunct="1">
                <a:defRPr/>
              </a:pPr>
              <a:endParaRPr lang="en-US" sz="1800" kern="1200">
                <a:solidFill>
                  <a:srgbClr val="A5A5A5"/>
                </a:solidFill>
                <a:latin typeface="Fira Sans"/>
              </a:endParaRPr>
            </a:p>
          </p:txBody>
        </p:sp>
        <p:sp>
          <p:nvSpPr>
            <p:cNvPr id="33" name="Circle: Hollow 32">
              <a:extLst>
                <a:ext uri="{FF2B5EF4-FFF2-40B4-BE49-F238E27FC236}">
                  <a16:creationId xmlns:a16="http://schemas.microsoft.com/office/drawing/2014/main" id="{12D30EDE-A70A-22AD-CB32-94138296273C}"/>
                </a:ext>
              </a:extLst>
            </p:cNvPr>
            <p:cNvSpPr/>
            <p:nvPr/>
          </p:nvSpPr>
          <p:spPr>
            <a:xfrm>
              <a:off x="5281309" y="1650460"/>
              <a:ext cx="1629382" cy="1629382"/>
            </a:xfrm>
            <a:prstGeom prst="donut">
              <a:avLst>
                <a:gd name="adj" fmla="val 8484"/>
              </a:avLst>
            </a:pr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defTabSz="457200" hangingPunct="1">
                <a:defRPr/>
              </a:pPr>
              <a:endParaRPr lang="en-US" sz="1800" kern="1200">
                <a:solidFill>
                  <a:srgbClr val="A5A5A5"/>
                </a:solidFill>
                <a:latin typeface="Fira Sans"/>
              </a:endParaRPr>
            </a:p>
          </p:txBody>
        </p:sp>
        <p:sp>
          <p:nvSpPr>
            <p:cNvPr id="34" name="Circle: Hollow 33">
              <a:extLst>
                <a:ext uri="{FF2B5EF4-FFF2-40B4-BE49-F238E27FC236}">
                  <a16:creationId xmlns:a16="http://schemas.microsoft.com/office/drawing/2014/main" id="{7AB9D944-B681-C252-26D4-82B59F62AC98}"/>
                </a:ext>
              </a:extLst>
            </p:cNvPr>
            <p:cNvSpPr/>
            <p:nvPr/>
          </p:nvSpPr>
          <p:spPr>
            <a:xfrm>
              <a:off x="4974077" y="1343228"/>
              <a:ext cx="2243846" cy="2243846"/>
            </a:xfrm>
            <a:prstGeom prst="donut">
              <a:avLst>
                <a:gd name="adj" fmla="val 6095"/>
              </a:avLst>
            </a:pr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defTabSz="457200" hangingPunct="1">
                <a:defRPr/>
              </a:pPr>
              <a:endParaRPr lang="en-US" sz="1800" kern="1200">
                <a:solidFill>
                  <a:srgbClr val="A5A5A5"/>
                </a:solidFill>
                <a:latin typeface="Fira Sans"/>
              </a:endParaRP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D9FBF02C-1FC6-4311-C818-4B91C8CF4438}"/>
              </a:ext>
            </a:extLst>
          </p:cNvPr>
          <p:cNvGrpSpPr/>
          <p:nvPr/>
        </p:nvGrpSpPr>
        <p:grpSpPr>
          <a:xfrm>
            <a:off x="839772" y="4589043"/>
            <a:ext cx="441708" cy="441706"/>
            <a:chOff x="4974077" y="1343227"/>
            <a:chExt cx="2243846" cy="2243845"/>
          </a:xfrm>
          <a:solidFill>
            <a:srgbClr val="BE0000">
              <a:alpha val="26000"/>
            </a:srgbClr>
          </a:solidFill>
        </p:grpSpPr>
        <p:sp>
          <p:nvSpPr>
            <p:cNvPr id="36" name="Circle: Hollow 35">
              <a:extLst>
                <a:ext uri="{FF2B5EF4-FFF2-40B4-BE49-F238E27FC236}">
                  <a16:creationId xmlns:a16="http://schemas.microsoft.com/office/drawing/2014/main" id="{0EFB42C6-3A47-7E6C-589E-80D7478622F0}"/>
                </a:ext>
              </a:extLst>
            </p:cNvPr>
            <p:cNvSpPr/>
            <p:nvPr/>
          </p:nvSpPr>
          <p:spPr>
            <a:xfrm>
              <a:off x="5636368" y="2005519"/>
              <a:ext cx="919264" cy="919264"/>
            </a:xfrm>
            <a:prstGeom prst="donut">
              <a:avLst>
                <a:gd name="adj" fmla="val 14418"/>
              </a:avLst>
            </a:pr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defTabSz="457200" hangingPunct="1">
                <a:defRPr/>
              </a:pPr>
              <a:endParaRPr lang="en-US" sz="1800" kern="1200">
                <a:solidFill>
                  <a:srgbClr val="A5A5A5"/>
                </a:solidFill>
                <a:latin typeface="Fira Sans"/>
              </a:endParaRPr>
            </a:p>
          </p:txBody>
        </p:sp>
        <p:sp>
          <p:nvSpPr>
            <p:cNvPr id="37" name="Circle: Hollow 36">
              <a:extLst>
                <a:ext uri="{FF2B5EF4-FFF2-40B4-BE49-F238E27FC236}">
                  <a16:creationId xmlns:a16="http://schemas.microsoft.com/office/drawing/2014/main" id="{5AD941A5-8DB6-A1DF-403A-DD7CDB626CA0}"/>
                </a:ext>
              </a:extLst>
            </p:cNvPr>
            <p:cNvSpPr/>
            <p:nvPr/>
          </p:nvSpPr>
          <p:spPr>
            <a:xfrm>
              <a:off x="5281309" y="1650460"/>
              <a:ext cx="1629382" cy="1629382"/>
            </a:xfrm>
            <a:prstGeom prst="donut">
              <a:avLst>
                <a:gd name="adj" fmla="val 8484"/>
              </a:avLst>
            </a:pr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defTabSz="457200" hangingPunct="1">
                <a:defRPr/>
              </a:pPr>
              <a:endParaRPr lang="en-US" sz="1800" kern="1200">
                <a:solidFill>
                  <a:srgbClr val="A5A5A5"/>
                </a:solidFill>
                <a:latin typeface="Fira Sans"/>
              </a:endParaRPr>
            </a:p>
          </p:txBody>
        </p:sp>
        <p:sp>
          <p:nvSpPr>
            <p:cNvPr id="38" name="Circle: Hollow 37">
              <a:extLst>
                <a:ext uri="{FF2B5EF4-FFF2-40B4-BE49-F238E27FC236}">
                  <a16:creationId xmlns:a16="http://schemas.microsoft.com/office/drawing/2014/main" id="{02536429-2132-C75D-3B6A-3152CA680EAA}"/>
                </a:ext>
              </a:extLst>
            </p:cNvPr>
            <p:cNvSpPr/>
            <p:nvPr/>
          </p:nvSpPr>
          <p:spPr>
            <a:xfrm>
              <a:off x="4974077" y="1343227"/>
              <a:ext cx="2243846" cy="2243845"/>
            </a:xfrm>
            <a:prstGeom prst="donut">
              <a:avLst>
                <a:gd name="adj" fmla="val 6095"/>
              </a:avLst>
            </a:pr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defTabSz="457200" hangingPunct="1">
                <a:defRPr/>
              </a:pPr>
              <a:endParaRPr lang="en-US" sz="1800" kern="1200">
                <a:solidFill>
                  <a:srgbClr val="A5A5A5"/>
                </a:solidFill>
                <a:latin typeface="Fira Sans"/>
              </a:endParaRPr>
            </a:p>
          </p:txBody>
        </p:sp>
      </p:grp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BAEB4C1A-2811-2794-7D15-70FBC895FB8E}"/>
              </a:ext>
            </a:extLst>
          </p:cNvPr>
          <p:cNvSpPr txBox="1">
            <a:spLocks/>
          </p:cNvSpPr>
          <p:nvPr/>
        </p:nvSpPr>
        <p:spPr>
          <a:xfrm>
            <a:off x="2221102" y="1543132"/>
            <a:ext cx="4728984" cy="1164818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marR="0" indent="0" algn="l" defTabSz="2438338" rtl="0" eaLnBrk="1" fontAlgn="auto" latinLnBrk="0" hangingPunct="1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1pPr>
            <a:lvl2pPr marL="12192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1219169"/>
            <a:r>
              <a:rPr lang="en-US" sz="1600" b="0" i="0" u="none" strike="noStrike" baseline="0" dirty="0">
                <a:solidFill>
                  <a:srgbClr val="000000"/>
                </a:solidFill>
                <a:latin typeface="Fira Sans regular"/>
              </a:rPr>
              <a:t>Cow Ears Are Full of Data. Crucial information that tells you how </a:t>
            </a:r>
            <a:r>
              <a:rPr lang="en-US" sz="1600" dirty="0">
                <a:latin typeface="Fira Sans regular"/>
              </a:rPr>
              <a:t>they</a:t>
            </a:r>
            <a:r>
              <a:rPr lang="en-US" sz="1600" b="0" i="0" u="none" strike="noStrike" baseline="0" dirty="0">
                <a:solidFill>
                  <a:srgbClr val="000000"/>
                </a:solidFill>
                <a:latin typeface="Fira Sans regular"/>
              </a:rPr>
              <a:t> are doing. Our ear sensors monitor </a:t>
            </a:r>
            <a:r>
              <a:rPr lang="en-US" sz="1600" dirty="0">
                <a:latin typeface="Fira Sans regular"/>
              </a:rPr>
              <a:t>eating</a:t>
            </a:r>
            <a:r>
              <a:rPr lang="en-US" sz="1600" b="0" i="0" u="none" strike="noStrike" baseline="0" dirty="0">
                <a:solidFill>
                  <a:srgbClr val="000000"/>
                </a:solidFill>
                <a:latin typeface="Fira Sans regular"/>
              </a:rPr>
              <a:t>, rumination, (in)activity, and </a:t>
            </a:r>
            <a:r>
              <a:rPr lang="en-US" sz="1600" i="0" u="none" strike="noStrike" baseline="0" dirty="0">
                <a:solidFill>
                  <a:srgbClr val="000000"/>
                </a:solidFill>
                <a:latin typeface="Fira Sans regular"/>
              </a:rPr>
              <a:t>ear temperature</a:t>
            </a:r>
            <a:r>
              <a:rPr lang="en-US" sz="1600" b="0" i="0" u="none" strike="noStrike" baseline="0" dirty="0">
                <a:solidFill>
                  <a:srgbClr val="000000"/>
                </a:solidFill>
                <a:latin typeface="Fira Sans regular"/>
              </a:rPr>
              <a:t> of your cows.</a:t>
            </a:r>
          </a:p>
          <a:p>
            <a:pPr defTabSz="1219169">
              <a:lnSpc>
                <a:spcPct val="120000"/>
              </a:lnSpc>
              <a:spcBef>
                <a:spcPts val="0"/>
              </a:spcBef>
              <a:spcAft>
                <a:spcPts val="500"/>
              </a:spcAft>
            </a:pPr>
            <a:endParaRPr lang="en-US" sz="1800" dirty="0">
              <a:latin typeface="FiraSans-Regular"/>
              <a:ea typeface="FiraSans-Regular" panose="020B0503050000020004" pitchFamily="34" charset="0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A4C7C398-B5FD-8C73-031C-89C4E5C8F327}"/>
              </a:ext>
            </a:extLst>
          </p:cNvPr>
          <p:cNvSpPr txBox="1">
            <a:spLocks/>
          </p:cNvSpPr>
          <p:nvPr/>
        </p:nvSpPr>
        <p:spPr>
          <a:xfrm>
            <a:off x="623409" y="534597"/>
            <a:ext cx="10985500" cy="501839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marR="0" indent="0" algn="l" defTabSz="2096971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7200" b="0" i="0" u="none" strike="noStrike" cap="none" spc="-146" baseline="0">
                <a:solidFill>
                  <a:srgbClr val="AE2317"/>
                </a:solidFill>
                <a:uFillTx/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  <a:lvl2pPr marL="1219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1048486"/>
            <a:r>
              <a:rPr lang="en-US" sz="3600" spc="-73">
                <a:latin typeface="Arial Black"/>
              </a:rPr>
              <a:t>EAR SENSORS</a:t>
            </a:r>
            <a:endParaRPr lang="en-US" sz="3600" spc="-73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A3EEE7-C68C-ECAF-B39A-02346F4341F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34284" y="712840"/>
            <a:ext cx="3316248" cy="3429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AB774DE-AE8D-2F11-E879-A5629BB0743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0116" y="4962364"/>
            <a:ext cx="653143" cy="67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164061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picture containing diagram&#10;&#10;Description automatically generated">
            <a:extLst>
              <a:ext uri="{FF2B5EF4-FFF2-40B4-BE49-F238E27FC236}">
                <a16:creationId xmlns:a16="http://schemas.microsoft.com/office/drawing/2014/main" id="{CBAAEAF4-6D85-C455-0239-FEC1E272526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1612" y="2152809"/>
            <a:ext cx="706071" cy="1058886"/>
          </a:xfrm>
          <a:prstGeom prst="rect">
            <a:avLst/>
          </a:prstGeom>
        </p:spPr>
      </p:pic>
      <p:pic>
        <p:nvPicPr>
          <p:cNvPr id="14" name="Picture 13" descr="A picture containing shape&#10;&#10;Description automatically generated">
            <a:extLst>
              <a:ext uri="{FF2B5EF4-FFF2-40B4-BE49-F238E27FC236}">
                <a16:creationId xmlns:a16="http://schemas.microsoft.com/office/drawing/2014/main" id="{D7394A7C-2A48-A6B3-5964-8592475E94F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9119" y="2010114"/>
            <a:ext cx="1839961" cy="132820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B87BADE3-CACA-8622-A88F-1B490AD5202A}"/>
              </a:ext>
            </a:extLst>
          </p:cNvPr>
          <p:cNvGrpSpPr/>
          <p:nvPr/>
        </p:nvGrpSpPr>
        <p:grpSpPr>
          <a:xfrm>
            <a:off x="8741632" y="2008624"/>
            <a:ext cx="2477809" cy="1328204"/>
            <a:chOff x="8837888" y="2124124"/>
            <a:chExt cx="2477809" cy="1328204"/>
          </a:xfrm>
        </p:grpSpPr>
        <p:pic>
          <p:nvPicPr>
            <p:cNvPr id="15" name="Picture 14" descr="A picture containing shape&#10;&#10;Description automatically generated">
              <a:extLst>
                <a:ext uri="{FF2B5EF4-FFF2-40B4-BE49-F238E27FC236}">
                  <a16:creationId xmlns:a16="http://schemas.microsoft.com/office/drawing/2014/main" id="{844BD659-4039-2D03-FE3B-20ADA19442B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37888" y="2124124"/>
              <a:ext cx="1839961" cy="1328204"/>
            </a:xfrm>
            <a:prstGeom prst="rect">
              <a:avLst/>
            </a:prstGeom>
          </p:spPr>
        </p:pic>
        <p:pic>
          <p:nvPicPr>
            <p:cNvPr id="16" name="Picture 15" descr="Text, icon&#10;&#10;Description automatically generated">
              <a:extLst>
                <a:ext uri="{FF2B5EF4-FFF2-40B4-BE49-F238E27FC236}">
                  <a16:creationId xmlns:a16="http://schemas.microsoft.com/office/drawing/2014/main" id="{CDC3FF94-54A4-FD3A-0906-81A42B0D599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631264" y="2488057"/>
              <a:ext cx="684433" cy="679025"/>
            </a:xfrm>
            <a:prstGeom prst="rect">
              <a:avLst/>
            </a:prstGeom>
          </p:spPr>
        </p:pic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0E9087CD-BBBC-A586-BB7D-AEBF9504D0E7}"/>
              </a:ext>
            </a:extLst>
          </p:cNvPr>
          <p:cNvSpPr txBox="1"/>
          <p:nvPr/>
        </p:nvSpPr>
        <p:spPr>
          <a:xfrm>
            <a:off x="794799" y="2120508"/>
            <a:ext cx="445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>
                <a:solidFill>
                  <a:schemeClr val="bg1">
                    <a:alpha val="47000"/>
                  </a:schemeClr>
                </a:solidFill>
                <a:latin typeface="+mj-lt"/>
              </a:rPr>
              <a:t>1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EA22A12-1471-C29B-04EF-570FBA0C5E03}"/>
              </a:ext>
            </a:extLst>
          </p:cNvPr>
          <p:cNvSpPr txBox="1"/>
          <p:nvPr/>
        </p:nvSpPr>
        <p:spPr>
          <a:xfrm>
            <a:off x="3266858" y="2120508"/>
            <a:ext cx="445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>
                <a:solidFill>
                  <a:schemeClr val="bg1">
                    <a:alpha val="47000"/>
                  </a:schemeClr>
                </a:solidFill>
                <a:latin typeface="+mj-lt"/>
              </a:rPr>
              <a:t>2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8AB3A46-E56E-C35C-ADD0-ADF716FAD451}"/>
              </a:ext>
            </a:extLst>
          </p:cNvPr>
          <p:cNvSpPr txBox="1"/>
          <p:nvPr/>
        </p:nvSpPr>
        <p:spPr>
          <a:xfrm>
            <a:off x="5738917" y="2120508"/>
            <a:ext cx="445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>
                <a:solidFill>
                  <a:schemeClr val="bg1">
                    <a:alpha val="47000"/>
                  </a:schemeClr>
                </a:solidFill>
                <a:latin typeface="+mj-lt"/>
              </a:rPr>
              <a:t>3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0447364-EA35-A9C6-5EE1-452FB4951519}"/>
              </a:ext>
            </a:extLst>
          </p:cNvPr>
          <p:cNvSpPr txBox="1"/>
          <p:nvPr/>
        </p:nvSpPr>
        <p:spPr>
          <a:xfrm>
            <a:off x="8186737" y="2120508"/>
            <a:ext cx="445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>
                <a:solidFill>
                  <a:schemeClr val="bg1">
                    <a:alpha val="47000"/>
                  </a:schemeClr>
                </a:solidFill>
                <a:latin typeface="+mj-lt"/>
              </a:rPr>
              <a:t>4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5E8726ED-7B7B-2F18-9E56-AA749D7249FE}"/>
              </a:ext>
            </a:extLst>
          </p:cNvPr>
          <p:cNvCxnSpPr>
            <a:cxnSpLocks/>
          </p:cNvCxnSpPr>
          <p:nvPr/>
        </p:nvCxnSpPr>
        <p:spPr>
          <a:xfrm>
            <a:off x="994018" y="2431141"/>
            <a:ext cx="0" cy="2196810"/>
          </a:xfrm>
          <a:prstGeom prst="line">
            <a:avLst/>
          </a:prstGeom>
          <a:noFill/>
          <a:ln w="60325" cap="flat">
            <a:solidFill>
              <a:srgbClr val="C00000"/>
            </a:solidFill>
            <a:prstDash val="solid"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40" name="Oval 39">
            <a:extLst>
              <a:ext uri="{FF2B5EF4-FFF2-40B4-BE49-F238E27FC236}">
                <a16:creationId xmlns:a16="http://schemas.microsoft.com/office/drawing/2014/main" id="{F2949C54-19EE-5122-02F4-73B2E2BB36F5}"/>
              </a:ext>
            </a:extLst>
          </p:cNvPr>
          <p:cNvSpPr/>
          <p:nvPr/>
        </p:nvSpPr>
        <p:spPr>
          <a:xfrm>
            <a:off x="796055" y="2052324"/>
            <a:ext cx="396000" cy="396000"/>
          </a:xfrm>
          <a:prstGeom prst="ellipse">
            <a:avLst/>
          </a:prstGeom>
          <a:solidFill>
            <a:srgbClr val="C00000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 hangingPunct="0"/>
            <a:endParaRPr lang="en-NL" sz="1600">
              <a:solidFill>
                <a:srgbClr val="FFFFFF"/>
              </a:solidFill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2BDBE80-D827-3303-465F-5C486EBB17AB}"/>
              </a:ext>
            </a:extLst>
          </p:cNvPr>
          <p:cNvSpPr txBox="1"/>
          <p:nvPr/>
        </p:nvSpPr>
        <p:spPr>
          <a:xfrm>
            <a:off x="816736" y="2128136"/>
            <a:ext cx="354563" cy="26674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1219169" hangingPunct="0"/>
            <a:r>
              <a:rPr lang="en-US" sz="1400">
                <a:solidFill>
                  <a:schemeClr val="bg1"/>
                </a:solidFill>
                <a:latin typeface="FiraSans-Regular" panose="020B0503050000020004" pitchFamily="34" charset="0"/>
                <a:ea typeface="FiraSans-Regular" panose="020B0503050000020004" pitchFamily="34" charset="0"/>
                <a:sym typeface="Helvetica Neue"/>
              </a:rPr>
              <a:t>1</a:t>
            </a:r>
            <a:endParaRPr lang="en-NL" sz="1400">
              <a:solidFill>
                <a:schemeClr val="bg1"/>
              </a:solidFill>
              <a:latin typeface="FiraSans-Regular" panose="020B0503050000020004" pitchFamily="34" charset="0"/>
              <a:ea typeface="FiraSans-Regular" panose="020B0503050000020004" pitchFamily="34" charset="0"/>
              <a:sym typeface="Helvetica Neue"/>
            </a:endParaRP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86DDA81-4983-5B65-AB32-404A60FD65BB}"/>
              </a:ext>
            </a:extLst>
          </p:cNvPr>
          <p:cNvCxnSpPr>
            <a:cxnSpLocks/>
          </p:cNvCxnSpPr>
          <p:nvPr/>
        </p:nvCxnSpPr>
        <p:spPr>
          <a:xfrm>
            <a:off x="3549169" y="2431141"/>
            <a:ext cx="0" cy="2196810"/>
          </a:xfrm>
          <a:prstGeom prst="line">
            <a:avLst/>
          </a:prstGeom>
          <a:noFill/>
          <a:ln w="60325" cap="flat">
            <a:solidFill>
              <a:srgbClr val="C00000"/>
            </a:solidFill>
            <a:prstDash val="solid"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43" name="Oval 42">
            <a:extLst>
              <a:ext uri="{FF2B5EF4-FFF2-40B4-BE49-F238E27FC236}">
                <a16:creationId xmlns:a16="http://schemas.microsoft.com/office/drawing/2014/main" id="{95C58670-074D-7057-78A5-125B211CCD78}"/>
              </a:ext>
            </a:extLst>
          </p:cNvPr>
          <p:cNvSpPr/>
          <p:nvPr/>
        </p:nvSpPr>
        <p:spPr>
          <a:xfrm>
            <a:off x="3351206" y="2052324"/>
            <a:ext cx="396000" cy="396000"/>
          </a:xfrm>
          <a:prstGeom prst="ellipse">
            <a:avLst/>
          </a:prstGeom>
          <a:solidFill>
            <a:srgbClr val="C00000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 hangingPunct="0"/>
            <a:endParaRPr lang="en-NL" sz="1600">
              <a:solidFill>
                <a:srgbClr val="FFFFFF"/>
              </a:solidFill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E98528F-ADB9-70FD-4578-F5D2FE5A753C}"/>
              </a:ext>
            </a:extLst>
          </p:cNvPr>
          <p:cNvSpPr txBox="1"/>
          <p:nvPr/>
        </p:nvSpPr>
        <p:spPr>
          <a:xfrm>
            <a:off x="3371887" y="2128136"/>
            <a:ext cx="354563" cy="26674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1219169" hangingPunct="0"/>
            <a:r>
              <a:rPr lang="en-US" sz="1400">
                <a:solidFill>
                  <a:schemeClr val="bg1"/>
                </a:solidFill>
                <a:latin typeface="FiraSans-Regular" panose="020B0503050000020004" pitchFamily="34" charset="0"/>
                <a:ea typeface="FiraSans-Regular" panose="020B0503050000020004" pitchFamily="34" charset="0"/>
                <a:sym typeface="Helvetica Neue"/>
              </a:rPr>
              <a:t>2</a:t>
            </a:r>
            <a:endParaRPr lang="en-NL" sz="1400">
              <a:solidFill>
                <a:schemeClr val="bg1"/>
              </a:solidFill>
              <a:latin typeface="FiraSans-Regular" panose="020B0503050000020004" pitchFamily="34" charset="0"/>
              <a:ea typeface="FiraSans-Regular" panose="020B0503050000020004" pitchFamily="34" charset="0"/>
              <a:sym typeface="Helvetica Neue"/>
            </a:endParaRP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EFB120EE-EE17-E4E0-6FBA-BA6ABF51BC48}"/>
              </a:ext>
            </a:extLst>
          </p:cNvPr>
          <p:cNvCxnSpPr>
            <a:cxnSpLocks/>
          </p:cNvCxnSpPr>
          <p:nvPr/>
        </p:nvCxnSpPr>
        <p:spPr>
          <a:xfrm>
            <a:off x="5947701" y="2431141"/>
            <a:ext cx="0" cy="2196809"/>
          </a:xfrm>
          <a:prstGeom prst="line">
            <a:avLst/>
          </a:prstGeom>
          <a:noFill/>
          <a:ln w="60325" cap="flat">
            <a:solidFill>
              <a:srgbClr val="C00000"/>
            </a:solidFill>
            <a:prstDash val="solid"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46" name="Oval 45">
            <a:extLst>
              <a:ext uri="{FF2B5EF4-FFF2-40B4-BE49-F238E27FC236}">
                <a16:creationId xmlns:a16="http://schemas.microsoft.com/office/drawing/2014/main" id="{13F5F55B-BF82-2081-B647-645C688FDF05}"/>
              </a:ext>
            </a:extLst>
          </p:cNvPr>
          <p:cNvSpPr/>
          <p:nvPr/>
        </p:nvSpPr>
        <p:spPr>
          <a:xfrm>
            <a:off x="5749739" y="2052324"/>
            <a:ext cx="396000" cy="396000"/>
          </a:xfrm>
          <a:prstGeom prst="ellipse">
            <a:avLst/>
          </a:prstGeom>
          <a:solidFill>
            <a:srgbClr val="C00000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 hangingPunct="0"/>
            <a:endParaRPr lang="en-NL" sz="1600">
              <a:solidFill>
                <a:srgbClr val="FFFFFF"/>
              </a:solidFill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1473DD1-D519-84AE-2643-F6842E0B7AEF}"/>
              </a:ext>
            </a:extLst>
          </p:cNvPr>
          <p:cNvSpPr txBox="1"/>
          <p:nvPr/>
        </p:nvSpPr>
        <p:spPr>
          <a:xfrm>
            <a:off x="5770420" y="2128136"/>
            <a:ext cx="354563" cy="26674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1219169" hangingPunct="0"/>
            <a:r>
              <a:rPr lang="en-US" sz="1400">
                <a:solidFill>
                  <a:schemeClr val="bg1"/>
                </a:solidFill>
                <a:latin typeface="FiraSans-Regular" panose="020B0503050000020004" pitchFamily="34" charset="0"/>
                <a:ea typeface="FiraSans-Regular" panose="020B0503050000020004" pitchFamily="34" charset="0"/>
                <a:sym typeface="Helvetica Neue"/>
              </a:rPr>
              <a:t>3</a:t>
            </a:r>
            <a:endParaRPr lang="en-NL" sz="1400">
              <a:solidFill>
                <a:schemeClr val="bg1"/>
              </a:solidFill>
              <a:latin typeface="FiraSans-Regular" panose="020B0503050000020004" pitchFamily="34" charset="0"/>
              <a:ea typeface="FiraSans-Regular" panose="020B0503050000020004" pitchFamily="34" charset="0"/>
              <a:sym typeface="Helvetica Neue"/>
            </a:endParaRP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E84872CE-6F56-26A6-5AF2-74666B2683BC}"/>
              </a:ext>
            </a:extLst>
          </p:cNvPr>
          <p:cNvCxnSpPr>
            <a:cxnSpLocks/>
          </p:cNvCxnSpPr>
          <p:nvPr/>
        </p:nvCxnSpPr>
        <p:spPr>
          <a:xfrm>
            <a:off x="8560939" y="2430265"/>
            <a:ext cx="0" cy="2197685"/>
          </a:xfrm>
          <a:prstGeom prst="line">
            <a:avLst/>
          </a:prstGeom>
          <a:noFill/>
          <a:ln w="60325" cap="flat">
            <a:solidFill>
              <a:srgbClr val="C00000"/>
            </a:solidFill>
            <a:prstDash val="solid"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49" name="Oval 48">
            <a:extLst>
              <a:ext uri="{FF2B5EF4-FFF2-40B4-BE49-F238E27FC236}">
                <a16:creationId xmlns:a16="http://schemas.microsoft.com/office/drawing/2014/main" id="{64F600F0-1CA4-9DCC-8F41-1E2CCC5D6D8E}"/>
              </a:ext>
            </a:extLst>
          </p:cNvPr>
          <p:cNvSpPr/>
          <p:nvPr/>
        </p:nvSpPr>
        <p:spPr>
          <a:xfrm>
            <a:off x="8353246" y="2051448"/>
            <a:ext cx="396000" cy="396000"/>
          </a:xfrm>
          <a:prstGeom prst="ellipse">
            <a:avLst/>
          </a:prstGeom>
          <a:solidFill>
            <a:srgbClr val="C00000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 hangingPunct="0"/>
            <a:endParaRPr lang="en-NL" sz="1600">
              <a:solidFill>
                <a:srgbClr val="FFFFFF"/>
              </a:solidFill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495294BA-5A41-489F-B2F2-515903EBC3DD}"/>
              </a:ext>
            </a:extLst>
          </p:cNvPr>
          <p:cNvSpPr txBox="1"/>
          <p:nvPr/>
        </p:nvSpPr>
        <p:spPr>
          <a:xfrm>
            <a:off x="8364402" y="2127260"/>
            <a:ext cx="354563" cy="26674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1219169" hangingPunct="0"/>
            <a:r>
              <a:rPr lang="en-US" sz="1400">
                <a:solidFill>
                  <a:schemeClr val="bg1"/>
                </a:solidFill>
                <a:latin typeface="FiraSans-Regular" panose="020B0503050000020004" pitchFamily="34" charset="0"/>
                <a:ea typeface="FiraSans-Regular" panose="020B0503050000020004" pitchFamily="34" charset="0"/>
                <a:sym typeface="Helvetica Neue"/>
              </a:rPr>
              <a:t>4</a:t>
            </a:r>
            <a:endParaRPr lang="en-NL" sz="1400">
              <a:solidFill>
                <a:schemeClr val="bg1"/>
              </a:solidFill>
              <a:latin typeface="FiraSans-Regular" panose="020B0503050000020004" pitchFamily="34" charset="0"/>
              <a:ea typeface="FiraSans-Regular" panose="020B0503050000020004" pitchFamily="34" charset="0"/>
              <a:sym typeface="Helvetica Neue"/>
            </a:endParaRPr>
          </a:p>
        </p:txBody>
      </p:sp>
      <p:pic>
        <p:nvPicPr>
          <p:cNvPr id="51" name="Picture 50" descr="Icon&#10;&#10;Description automatically generated with medium confidence">
            <a:extLst>
              <a:ext uri="{FF2B5EF4-FFF2-40B4-BE49-F238E27FC236}">
                <a16:creationId xmlns:a16="http://schemas.microsoft.com/office/drawing/2014/main" id="{9471BA71-1E47-27FE-2666-F823BA3782F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7740" y="2096372"/>
            <a:ext cx="814604" cy="1060140"/>
          </a:xfrm>
          <a:prstGeom prst="rect">
            <a:avLst/>
          </a:prstGeom>
        </p:spPr>
      </p:pic>
      <p:pic>
        <p:nvPicPr>
          <p:cNvPr id="52" name="Picture 51" descr="A picture containing diagram&#10;&#10;Description automatically generated">
            <a:extLst>
              <a:ext uri="{FF2B5EF4-FFF2-40B4-BE49-F238E27FC236}">
                <a16:creationId xmlns:a16="http://schemas.microsoft.com/office/drawing/2014/main" id="{3868258E-7756-70B3-449D-6AC533FCCAA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088" y="2152809"/>
            <a:ext cx="706071" cy="1058886"/>
          </a:xfrm>
          <a:prstGeom prst="rect">
            <a:avLst/>
          </a:prstGeom>
        </p:spPr>
      </p:pic>
      <p:pic>
        <p:nvPicPr>
          <p:cNvPr id="53" name="Picture 52" descr="A picture containing shape&#10;&#10;Description automatically generated">
            <a:extLst>
              <a:ext uri="{FF2B5EF4-FFF2-40B4-BE49-F238E27FC236}">
                <a16:creationId xmlns:a16="http://schemas.microsoft.com/office/drawing/2014/main" id="{554625C3-455A-B234-B57F-808FB657055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5437" y="2010114"/>
            <a:ext cx="1839961" cy="1328204"/>
          </a:xfrm>
          <a:prstGeom prst="rect">
            <a:avLst/>
          </a:prstGeom>
        </p:spPr>
      </p:pic>
      <p:pic>
        <p:nvPicPr>
          <p:cNvPr id="54" name="Picture 53" descr="A picture containing shape&#10;&#10;Description automatically generated">
            <a:extLst>
              <a:ext uri="{FF2B5EF4-FFF2-40B4-BE49-F238E27FC236}">
                <a16:creationId xmlns:a16="http://schemas.microsoft.com/office/drawing/2014/main" id="{BAF1295B-CC45-41FB-B7C8-AC62CB861A0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5417" y="2008624"/>
            <a:ext cx="1839961" cy="1328204"/>
          </a:xfrm>
          <a:prstGeom prst="rect">
            <a:avLst/>
          </a:prstGeom>
        </p:spPr>
      </p:pic>
      <p:pic>
        <p:nvPicPr>
          <p:cNvPr id="55" name="Picture 54" descr="Text, icon&#10;&#10;Description automatically generated">
            <a:extLst>
              <a:ext uri="{FF2B5EF4-FFF2-40B4-BE49-F238E27FC236}">
                <a16:creationId xmlns:a16="http://schemas.microsoft.com/office/drawing/2014/main" id="{E493D563-3D56-E4C1-8E49-EBBFECF04E5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8793" y="2372557"/>
            <a:ext cx="684433" cy="67902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B021E35-C9B7-1916-FF0F-EABA5F57FA0A}"/>
              </a:ext>
            </a:extLst>
          </p:cNvPr>
          <p:cNvSpPr/>
          <p:nvPr/>
        </p:nvSpPr>
        <p:spPr>
          <a:xfrm>
            <a:off x="0" y="3519683"/>
            <a:ext cx="12192000" cy="33383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BD2960-6C23-5799-E907-F108998A4FB8}"/>
              </a:ext>
            </a:extLst>
          </p:cNvPr>
          <p:cNvSpPr txBox="1"/>
          <p:nvPr/>
        </p:nvSpPr>
        <p:spPr>
          <a:xfrm>
            <a:off x="748966" y="709411"/>
            <a:ext cx="90899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2400" cap="all">
                <a:solidFill>
                  <a:schemeClr val="accent1"/>
                </a:solidFill>
                <a:latin typeface="+mj-lt"/>
              </a:defRPr>
            </a:lvl1pPr>
          </a:lstStyle>
          <a:p>
            <a:pPr algn="l"/>
            <a:r>
              <a:rPr lang="en-US" sz="3600" dirty="0">
                <a:latin typeface="Arial Black" panose="020B0A04020102020204" pitchFamily="34" charset="0"/>
              </a:rPr>
              <a:t>This Is How We Do It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11166B-5E97-002C-8781-215D26D08967}"/>
              </a:ext>
            </a:extLst>
          </p:cNvPr>
          <p:cNvSpPr txBox="1"/>
          <p:nvPr/>
        </p:nvSpPr>
        <p:spPr>
          <a:xfrm>
            <a:off x="748965" y="1262591"/>
            <a:ext cx="1091621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600">
                <a:solidFill>
                  <a:srgbClr val="000000"/>
                </a:solidFill>
                <a:latin typeface="Arial Black" panose="020B0A04020102020204" pitchFamily="34" charset="0"/>
                <a:ea typeface="FiraSans-Regular" panose="020B0503050000020004" pitchFamily="34" charset="0"/>
              </a:rPr>
              <a:t>WE MADE INTALLATION AS EASY AS POSSIBLE. IT’S SIMPLY A MATTER OF PLUG-AND-PLAY.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986908-DEFC-29F7-7469-1314EF89DB81}"/>
              </a:ext>
            </a:extLst>
          </p:cNvPr>
          <p:cNvSpPr txBox="1"/>
          <p:nvPr/>
        </p:nvSpPr>
        <p:spPr>
          <a:xfrm>
            <a:off x="1017383" y="3666856"/>
            <a:ext cx="2228581" cy="138089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l">
              <a:lnSpc>
                <a:spcPct val="120000"/>
              </a:lnSpc>
            </a:pPr>
            <a:r>
              <a:rPr lang="en-US" sz="1600" dirty="0">
                <a:solidFill>
                  <a:schemeClr val="bg1"/>
                </a:solidFill>
                <a:latin typeface="Fira Sans SemiBold" panose="020B0603050000020004" pitchFamily="34" charset="0"/>
                <a:ea typeface="Fira Sans SemiBold" panose="020B0603050000020004" pitchFamily="34" charset="0"/>
              </a:rPr>
              <a:t>Ear Sensor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solidFill>
                  <a:schemeClr val="bg1"/>
                </a:solidFill>
                <a:latin typeface="FiraSans-Regular" panose="020B0503050000020004" pitchFamily="34" charset="0"/>
                <a:ea typeface="FiraSans-Regular" panose="020B0503050000020004" pitchFamily="34" charset="0"/>
              </a:rPr>
              <a:t>It all starts with our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solidFill>
                  <a:schemeClr val="bg1"/>
                </a:solidFill>
                <a:latin typeface="FiraSans-Regular" panose="020B0503050000020004" pitchFamily="34" charset="0"/>
                <a:ea typeface="FiraSans-Regular" panose="020B0503050000020004" pitchFamily="34" charset="0"/>
              </a:rPr>
              <a:t>revolutionary ear sensor.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solidFill>
                  <a:schemeClr val="bg1"/>
                </a:solidFill>
                <a:latin typeface="FiraSans-Regular" panose="020B0503050000020004" pitchFamily="34" charset="0"/>
                <a:ea typeface="FiraSans-Regular" panose="020B0503050000020004" pitchFamily="34" charset="0"/>
              </a:rPr>
              <a:t>This technology provides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solidFill>
                  <a:schemeClr val="bg1"/>
                </a:solidFill>
                <a:latin typeface="FiraSans-Regular" panose="020B0503050000020004" pitchFamily="34" charset="0"/>
                <a:ea typeface="FiraSans-Regular" panose="020B0503050000020004" pitchFamily="34" charset="0"/>
              </a:rPr>
              <a:t>extremely accurate data</a:t>
            </a:r>
            <a:r>
              <a:rPr lang="en-US" sz="1400" dirty="0">
                <a:solidFill>
                  <a:schemeClr val="bg1"/>
                </a:solidFill>
                <a:ea typeface="FiraSans-Regular" panose="020B0503050000020004" pitchFamily="34" charset="0"/>
              </a:rPr>
              <a:t>.</a:t>
            </a:r>
            <a:endParaRPr lang="en-NL" sz="1600" dirty="0">
              <a:solidFill>
                <a:schemeClr val="bg1"/>
              </a:solidFill>
              <a:ea typeface="FiraSans-Regular" panose="020B0503050000020004" pitchFamily="34" charset="0"/>
              <a:sym typeface="Helvetica Neue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C0A53BB-7270-98EF-EB0E-D2945CD95B04}"/>
              </a:ext>
            </a:extLst>
          </p:cNvPr>
          <p:cNvSpPr txBox="1"/>
          <p:nvPr/>
        </p:nvSpPr>
        <p:spPr>
          <a:xfrm>
            <a:off x="3590174" y="3666132"/>
            <a:ext cx="2228581" cy="138089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l">
              <a:lnSpc>
                <a:spcPct val="120000"/>
              </a:lnSpc>
            </a:pPr>
            <a:r>
              <a:rPr lang="en-US" sz="1600" dirty="0">
                <a:solidFill>
                  <a:schemeClr val="bg1"/>
                </a:solidFill>
                <a:latin typeface="Fira Sans SemiBold"/>
                <a:ea typeface="Fira Sans SemiBold" panose="020B0603050000020004" pitchFamily="34" charset="0"/>
              </a:rPr>
              <a:t>(Solar) Router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solidFill>
                  <a:schemeClr val="bg1"/>
                </a:solidFill>
                <a:latin typeface="FiraSans-Regular"/>
                <a:ea typeface="FiraSans-Regular" panose="020B0503050000020004" pitchFamily="34" charset="0"/>
              </a:rPr>
              <a:t>Our wireless (solar)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solidFill>
                  <a:schemeClr val="bg1"/>
                </a:solidFill>
                <a:latin typeface="FiraSans-Regular"/>
                <a:ea typeface="FiraSans-Regular" panose="020B0503050000020004" pitchFamily="34" charset="0"/>
              </a:rPr>
              <a:t>routers collect real-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solidFill>
                  <a:schemeClr val="bg1"/>
                </a:solidFill>
                <a:latin typeface="FiraSans-Regular"/>
                <a:ea typeface="FiraSans-Regular" panose="020B0503050000020004" pitchFamily="34" charset="0"/>
              </a:rPr>
              <a:t>time data. In barns, on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solidFill>
                  <a:schemeClr val="bg1"/>
                </a:solidFill>
                <a:latin typeface="FiraSans-Regular"/>
                <a:ea typeface="FiraSans-Regular" panose="020B0503050000020004" pitchFamily="34" charset="0"/>
              </a:rPr>
              <a:t>pastures, and in feedlots.</a:t>
            </a:r>
            <a:endParaRPr lang="en-NL" sz="1400" dirty="0">
              <a:solidFill>
                <a:schemeClr val="bg1"/>
              </a:solidFill>
              <a:latin typeface="FiraSans-Regular" panose="020B0503050000020004" pitchFamily="34" charset="0"/>
              <a:ea typeface="FiraSans-Regular" panose="020B0503050000020004" pitchFamily="34" charset="0"/>
              <a:sym typeface="Helvetica Neue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7AA246E-0239-685D-D4FA-FDAA5453FBB4}"/>
              </a:ext>
            </a:extLst>
          </p:cNvPr>
          <p:cNvSpPr txBox="1"/>
          <p:nvPr/>
        </p:nvSpPr>
        <p:spPr>
          <a:xfrm>
            <a:off x="8718965" y="3644816"/>
            <a:ext cx="3070580" cy="1639423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l">
              <a:lnSpc>
                <a:spcPct val="120000"/>
              </a:lnSpc>
            </a:pPr>
            <a:r>
              <a:rPr lang="en-US" sz="1600" dirty="0">
                <a:solidFill>
                  <a:schemeClr val="bg1"/>
                </a:solidFill>
                <a:latin typeface="Fira Sans SemiBold" panose="020B0603050000020004" pitchFamily="34" charset="0"/>
                <a:ea typeface="Fira Sans SemiBold" panose="020B0603050000020004" pitchFamily="34" charset="0"/>
              </a:rPr>
              <a:t>Herd Management System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solidFill>
                  <a:schemeClr val="bg1"/>
                </a:solidFill>
                <a:latin typeface="FiraSans-Regular" panose="020B0503050000020004" pitchFamily="34" charset="0"/>
                <a:ea typeface="FiraSans-Regular" panose="020B0503050000020004" pitchFamily="34" charset="0"/>
              </a:rPr>
              <a:t>Our system integrates with more than 40 herd management systems* worldwide. When calculating alerts, the data from both systems is used. We do better together!</a:t>
            </a:r>
            <a:endParaRPr lang="en-NL" sz="1400" dirty="0">
              <a:solidFill>
                <a:schemeClr val="bg1"/>
              </a:solidFill>
              <a:latin typeface="FiraSans-Regular" panose="020B0503050000020004" pitchFamily="34" charset="0"/>
              <a:ea typeface="FiraSans-Regular" panose="020B0503050000020004" pitchFamily="34" charset="0"/>
              <a:sym typeface="Helvetica Neue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D9B4F06D-26EB-122F-5EEE-F6F8E0610081}"/>
              </a:ext>
            </a:extLst>
          </p:cNvPr>
          <p:cNvSpPr txBox="1"/>
          <p:nvPr/>
        </p:nvSpPr>
        <p:spPr>
          <a:xfrm>
            <a:off x="6004508" y="3664527"/>
            <a:ext cx="2228581" cy="138089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l">
              <a:lnSpc>
                <a:spcPct val="120000"/>
              </a:lnSpc>
            </a:pPr>
            <a:r>
              <a:rPr lang="en-US" sz="1600" dirty="0">
                <a:solidFill>
                  <a:schemeClr val="bg1"/>
                </a:solidFill>
                <a:latin typeface="Fira Sans SemiBold" panose="020B0603050000020004" pitchFamily="34" charset="0"/>
                <a:ea typeface="Fira Sans SemiBold" panose="020B0603050000020004" pitchFamily="34" charset="0"/>
              </a:rPr>
              <a:t>PC or Smartphone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solidFill>
                  <a:schemeClr val="bg1"/>
                </a:solidFill>
                <a:latin typeface="FiraSans-Regular" panose="020B0503050000020004" pitchFamily="34" charset="0"/>
                <a:ea typeface="FiraSans-Regular" panose="020B0503050000020004" pitchFamily="34" charset="0"/>
              </a:rPr>
              <a:t>Receive data on your smartphone and computer. Real-time cow information, 24/7. </a:t>
            </a:r>
            <a:endParaRPr lang="en-NL" sz="1400" dirty="0">
              <a:solidFill>
                <a:schemeClr val="bg1"/>
              </a:solidFill>
              <a:latin typeface="FiraSans-Regular" panose="020B0503050000020004" pitchFamily="34" charset="0"/>
              <a:ea typeface="FiraSans-Regular" panose="020B0503050000020004" pitchFamily="34" charset="0"/>
              <a:sym typeface="Helvetica Neue"/>
            </a:endParaRPr>
          </a:p>
        </p:txBody>
      </p:sp>
      <p:pic>
        <p:nvPicPr>
          <p:cNvPr id="6" name="Afbeelding 7">
            <a:extLst>
              <a:ext uri="{FF2B5EF4-FFF2-40B4-BE49-F238E27FC236}">
                <a16:creationId xmlns:a16="http://schemas.microsoft.com/office/drawing/2014/main" id="{F71ACB55-48E6-536F-6808-CDE97AAE897D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3791" y="5013041"/>
            <a:ext cx="5321393" cy="1286308"/>
          </a:xfrm>
          <a:prstGeom prst="rect">
            <a:avLst/>
          </a:prstGeom>
        </p:spPr>
      </p:pic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22714CEF-8E96-6ABE-52A7-60B57027789F}"/>
              </a:ext>
            </a:extLst>
          </p:cNvPr>
          <p:cNvPicPr>
            <a:picLocks noChangeAspect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8250" y="5837780"/>
            <a:ext cx="1316934" cy="613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5866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500"/>
                            </p:stCondLst>
                            <p:childTnLst>
                              <p:par>
                                <p:cTn id="97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6" grpId="0"/>
      <p:bldP spid="29" grpId="0"/>
      <p:bldP spid="40" grpId="0" animBg="1"/>
      <p:bldP spid="41" grpId="0"/>
      <p:bldP spid="43" grpId="0" animBg="1"/>
      <p:bldP spid="44" grpId="0"/>
      <p:bldP spid="46" grpId="0" animBg="1"/>
      <p:bldP spid="47" grpId="0"/>
      <p:bldP spid="49" grpId="0" animBg="1"/>
      <p:bldP spid="50" grpId="0"/>
      <p:bldP spid="3" grpId="0"/>
      <p:bldP spid="5" grpId="0"/>
      <p:bldP spid="18" grpId="0"/>
      <p:bldP spid="19" grpId="0"/>
      <p:bldP spid="21" grpId="0"/>
      <p:bldP spid="5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720784C4-82E3-6E55-7DCC-88EC0063A53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endParaRPr lang="nl-NL" cap="all"/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51A98E26-0D4A-FC7B-B671-F849151AF854}"/>
              </a:ext>
            </a:extLst>
          </p:cNvPr>
          <p:cNvSpPr>
            <a:spLocks noGrp="1"/>
          </p:cNvSpPr>
          <p:nvPr>
            <p:ph type="body" sz="half" idx="21"/>
          </p:nvPr>
        </p:nvSpPr>
        <p:spPr/>
        <p:txBody>
          <a:bodyPr>
            <a:normAutofit/>
          </a:bodyPr>
          <a:lstStyle/>
          <a:p>
            <a:r>
              <a:rPr lang="nl-NL" err="1"/>
              <a:t>Our</a:t>
            </a:r>
            <a:r>
              <a:rPr lang="nl-NL"/>
              <a:t> Solutions</a:t>
            </a:r>
          </a:p>
        </p:txBody>
      </p:sp>
    </p:spTree>
    <p:extLst>
      <p:ext uri="{BB962C8B-B14F-4D97-AF65-F5344CB8AC3E}">
        <p14:creationId xmlns:p14="http://schemas.microsoft.com/office/powerpoint/2010/main" val="1527710491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hlinkClick r:id="" action="ppaction://noaction"/>
            <a:extLst>
              <a:ext uri="{FF2B5EF4-FFF2-40B4-BE49-F238E27FC236}">
                <a16:creationId xmlns:a16="http://schemas.microsoft.com/office/drawing/2014/main" id="{0CE4E12E-50B8-02A8-CC0B-77D4A34856EE}"/>
              </a:ext>
            </a:extLst>
          </p:cNvPr>
          <p:cNvSpPr/>
          <p:nvPr/>
        </p:nvSpPr>
        <p:spPr>
          <a:xfrm>
            <a:off x="10764990" y="6486758"/>
            <a:ext cx="1393896" cy="3316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Fira Sans Book"/>
                <a:ea typeface="+mn-ea"/>
                <a:cs typeface="Arial"/>
                <a:sym typeface="Helvetica Neue"/>
              </a:rPr>
              <a:t>Fertility</a:t>
            </a:r>
            <a:endParaRPr kumimoji="0" lang="en-US" sz="800" b="0" i="0" u="none" strike="noStrike" kern="0" cap="none" spc="0" normalizeH="0" baseline="0" noProof="0">
              <a:ln>
                <a:noFill/>
              </a:ln>
              <a:solidFill>
                <a:srgbClr val="3F3F3F"/>
              </a:solidFill>
              <a:effectLst/>
              <a:uLnTx/>
              <a:uFillTx/>
              <a:latin typeface="Fira Sans Book"/>
              <a:ea typeface="+mn-ea"/>
              <a:cs typeface="+mn-cs"/>
              <a:sym typeface="Helvetica Neue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5AFC83-A8A9-DAD4-46B5-1407A2701184}"/>
              </a:ext>
            </a:extLst>
          </p:cNvPr>
          <p:cNvSpPr txBox="1"/>
          <p:nvPr/>
        </p:nvSpPr>
        <p:spPr>
          <a:xfrm>
            <a:off x="655235" y="611199"/>
            <a:ext cx="46188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L="0" marR="0" indent="0" algn="l" defTabSz="384016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756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defTabSz="1048486">
              <a:defRPr sz="2800" spc="-73">
                <a:solidFill>
                  <a:schemeClr val="tx1"/>
                </a:solidFill>
                <a:latin typeface="Arial Black"/>
              </a:defRPr>
            </a:lvl1pPr>
          </a:lstStyle>
          <a:p>
            <a:pPr marL="0" marR="0" lvl="0" indent="0" algn="l" defTabSz="1048486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-73" normalizeH="0" baseline="0" noProof="0">
                <a:ln>
                  <a:noFill/>
                </a:ln>
                <a:solidFill>
                  <a:srgbClr val="BE0000"/>
                </a:solidFill>
                <a:effectLst/>
                <a:uLnTx/>
                <a:uFillTx/>
                <a:latin typeface="Arial Black"/>
                <a:ea typeface="+mn-ea"/>
                <a:cs typeface="+mn-cs"/>
                <a:sym typeface="Helvetica Neue"/>
              </a:rPr>
              <a:t> OUR SOLUTIONS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CEBC7B-687E-58A2-1A38-65C3E04526A6}"/>
              </a:ext>
            </a:extLst>
          </p:cNvPr>
          <p:cNvSpPr txBox="1"/>
          <p:nvPr/>
        </p:nvSpPr>
        <p:spPr>
          <a:xfrm>
            <a:off x="7185443" y="5604685"/>
            <a:ext cx="3891561" cy="30777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>
              <a:defRPr sz="2800">
                <a:latin typeface="+mj-lt"/>
              </a:defRPr>
            </a:lvl1pPr>
          </a:lstStyle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BE0000"/>
                </a:solidFill>
                <a:effectLst/>
                <a:uLnTx/>
                <a:uFillTx/>
                <a:latin typeface="Arial Black"/>
                <a:ea typeface="+mn-ea"/>
                <a:cs typeface="+mn-cs"/>
                <a:sym typeface="Helvetica Neue"/>
              </a:rPr>
              <a:t>WE KNOW WHAT YOUR COWS NEED</a:t>
            </a:r>
            <a:endParaRPr kumimoji="0" lang="nl-NL" sz="1400" b="0" i="0" u="none" strike="noStrike" kern="0" cap="none" spc="0" normalizeH="0" baseline="0" noProof="0">
              <a:ln>
                <a:noFill/>
              </a:ln>
              <a:solidFill>
                <a:srgbClr val="BE0000"/>
              </a:solidFill>
              <a:effectLst/>
              <a:uLnTx/>
              <a:uFillTx/>
              <a:latin typeface="Arial Black"/>
              <a:ea typeface="+mn-ea"/>
              <a:cs typeface="+mn-cs"/>
              <a:sym typeface="Helvetica Neue"/>
            </a:endParaRPr>
          </a:p>
        </p:txBody>
      </p:sp>
      <p:pic>
        <p:nvPicPr>
          <p:cNvPr id="14" name="Picture 13" descr="A person kneeling with a calf in a pen&#10;&#10;AI-generated content may be incorrect.">
            <a:extLst>
              <a:ext uri="{FF2B5EF4-FFF2-40B4-BE49-F238E27FC236}">
                <a16:creationId xmlns:a16="http://schemas.microsoft.com/office/drawing/2014/main" id="{53605978-DF67-6347-572E-01702704B1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45" t="21795" r="12626"/>
          <a:stretch>
            <a:fillRect/>
          </a:stretch>
        </p:blipFill>
        <p:spPr>
          <a:xfrm>
            <a:off x="0" y="2476165"/>
            <a:ext cx="6476362" cy="4394879"/>
          </a:xfrm>
          <a:custGeom>
            <a:avLst/>
            <a:gdLst>
              <a:gd name="connsiteX0" fmla="*/ 1938929 w 6476362"/>
              <a:gd name="connsiteY0" fmla="*/ 0 h 4394879"/>
              <a:gd name="connsiteX1" fmla="*/ 6474151 w 6476362"/>
              <a:gd name="connsiteY1" fmla="*/ 4307445 h 4394879"/>
              <a:gd name="connsiteX2" fmla="*/ 6476362 w 6476362"/>
              <a:gd name="connsiteY2" fmla="*/ 4394879 h 4394879"/>
              <a:gd name="connsiteX3" fmla="*/ 0 w 6476362"/>
              <a:gd name="connsiteY3" fmla="*/ 4394879 h 4394879"/>
              <a:gd name="connsiteX4" fmla="*/ 0 w 6476362"/>
              <a:gd name="connsiteY4" fmla="*/ 434315 h 4394879"/>
              <a:gd name="connsiteX5" fmla="*/ 171316 w 6476362"/>
              <a:gd name="connsiteY5" fmla="*/ 356865 h 4394879"/>
              <a:gd name="connsiteX6" fmla="*/ 1938929 w 6476362"/>
              <a:gd name="connsiteY6" fmla="*/ 0 h 4394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476362" h="4394879">
                <a:moveTo>
                  <a:pt x="1938929" y="0"/>
                </a:moveTo>
                <a:cubicBezTo>
                  <a:pt x="4368551" y="0"/>
                  <a:pt x="6352526" y="1908049"/>
                  <a:pt x="6474151" y="4307445"/>
                </a:cubicBezTo>
                <a:lnTo>
                  <a:pt x="6476362" y="4394879"/>
                </a:lnTo>
                <a:lnTo>
                  <a:pt x="0" y="4394879"/>
                </a:lnTo>
                <a:lnTo>
                  <a:pt x="0" y="434315"/>
                </a:lnTo>
                <a:lnTo>
                  <a:pt x="171316" y="356865"/>
                </a:lnTo>
                <a:cubicBezTo>
                  <a:pt x="714610" y="127071"/>
                  <a:pt x="1311930" y="0"/>
                  <a:pt x="1938929" y="0"/>
                </a:cubicBezTo>
                <a:close/>
              </a:path>
            </a:pathLst>
          </a:cu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4F18C7EB-6C95-93DE-0065-76EE5B50AEA3}"/>
              </a:ext>
            </a:extLst>
          </p:cNvPr>
          <p:cNvGrpSpPr/>
          <p:nvPr/>
        </p:nvGrpSpPr>
        <p:grpSpPr>
          <a:xfrm>
            <a:off x="882850" y="2833799"/>
            <a:ext cx="3158812" cy="3156012"/>
            <a:chOff x="962702" y="3003085"/>
            <a:chExt cx="5419810" cy="5419810"/>
          </a:xfrm>
          <a:solidFill>
            <a:schemeClr val="bg1"/>
          </a:solidFill>
          <a:effectLst/>
        </p:grpSpPr>
        <p:sp>
          <p:nvSpPr>
            <p:cNvPr id="16" name="Circle: Hollow 15">
              <a:extLst>
                <a:ext uri="{FF2B5EF4-FFF2-40B4-BE49-F238E27FC236}">
                  <a16:creationId xmlns:a16="http://schemas.microsoft.com/office/drawing/2014/main" id="{36444983-3654-49D3-DFB5-4A5E300A425C}"/>
                </a:ext>
              </a:extLst>
            </p:cNvPr>
            <p:cNvSpPr/>
            <p:nvPr/>
          </p:nvSpPr>
          <p:spPr>
            <a:xfrm>
              <a:off x="962702" y="3003085"/>
              <a:ext cx="5419810" cy="5419810"/>
            </a:xfrm>
            <a:prstGeom prst="donut">
              <a:avLst>
                <a:gd name="adj" fmla="val 7596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024012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8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ira Sans Book"/>
                <a:ea typeface="+mn-ea"/>
                <a:cs typeface="+mn-cs"/>
                <a:sym typeface="Helvetica Neue"/>
              </a:endParaRPr>
            </a:p>
          </p:txBody>
        </p:sp>
        <p:sp>
          <p:nvSpPr>
            <p:cNvPr id="17" name="Circle: Hollow 16">
              <a:extLst>
                <a:ext uri="{FF2B5EF4-FFF2-40B4-BE49-F238E27FC236}">
                  <a16:creationId xmlns:a16="http://schemas.microsoft.com/office/drawing/2014/main" id="{F519824E-C956-E5B9-7873-FBEBFB6F1046}"/>
                </a:ext>
              </a:extLst>
            </p:cNvPr>
            <p:cNvSpPr/>
            <p:nvPr/>
          </p:nvSpPr>
          <p:spPr>
            <a:xfrm>
              <a:off x="1753246" y="3793629"/>
              <a:ext cx="3838723" cy="3838723"/>
            </a:xfrm>
            <a:prstGeom prst="donut">
              <a:avLst>
                <a:gd name="adj" fmla="val 10058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024012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8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ira Sans Book"/>
                <a:ea typeface="+mn-ea"/>
                <a:cs typeface="+mn-cs"/>
                <a:sym typeface="Helvetica Neue"/>
              </a:endParaRPr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73655ECB-E0CF-7410-F87C-45B113D240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74" t="19395" r="23773"/>
          <a:stretch>
            <a:fillRect/>
          </a:stretch>
        </p:blipFill>
        <p:spPr>
          <a:xfrm>
            <a:off x="1966586" y="2341600"/>
            <a:ext cx="3570190" cy="4528925"/>
          </a:xfrm>
          <a:prstGeom prst="rect">
            <a:avLst/>
          </a:prstGeom>
        </p:spPr>
      </p:pic>
      <p:sp>
        <p:nvSpPr>
          <p:cNvPr id="12" name="Rectangle 11">
            <a:hlinkClick r:id="rId4" action="ppaction://hlinksldjump"/>
            <a:extLst>
              <a:ext uri="{FF2B5EF4-FFF2-40B4-BE49-F238E27FC236}">
                <a16:creationId xmlns:a16="http://schemas.microsoft.com/office/drawing/2014/main" id="{CB873751-319F-3F2A-DEFC-1B8688E222A4}"/>
              </a:ext>
            </a:extLst>
          </p:cNvPr>
          <p:cNvSpPr/>
          <p:nvPr/>
        </p:nvSpPr>
        <p:spPr>
          <a:xfrm>
            <a:off x="6586513" y="6486759"/>
            <a:ext cx="1393896" cy="3316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ira Sans SemiBold"/>
                <a:ea typeface="+mn-ea"/>
                <a:cs typeface="Arial"/>
                <a:sym typeface="Helvetica Neue"/>
              </a:rPr>
              <a:t>Modules</a:t>
            </a:r>
          </a:p>
        </p:txBody>
      </p:sp>
      <p:sp>
        <p:nvSpPr>
          <p:cNvPr id="13" name="Rectangle 12">
            <a:hlinkClick r:id="" action="ppaction://noaction"/>
            <a:extLst>
              <a:ext uri="{FF2B5EF4-FFF2-40B4-BE49-F238E27FC236}">
                <a16:creationId xmlns:a16="http://schemas.microsoft.com/office/drawing/2014/main" id="{C1F01676-EF95-4F4E-DC23-03A5EEA644B0}"/>
              </a:ext>
            </a:extLst>
          </p:cNvPr>
          <p:cNvSpPr/>
          <p:nvPr/>
        </p:nvSpPr>
        <p:spPr>
          <a:xfrm>
            <a:off x="7981982" y="6486758"/>
            <a:ext cx="1393896" cy="3316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Fira Sans Book"/>
                <a:ea typeface="+mn-ea"/>
                <a:cs typeface="Arial"/>
                <a:sym typeface="Helvetica Neue"/>
              </a:rPr>
              <a:t>Dashboard</a:t>
            </a:r>
          </a:p>
        </p:txBody>
      </p:sp>
      <p:sp>
        <p:nvSpPr>
          <p:cNvPr id="18" name="Rectangle 17">
            <a:hlinkClick r:id="" action="ppaction://noaction"/>
            <a:extLst>
              <a:ext uri="{FF2B5EF4-FFF2-40B4-BE49-F238E27FC236}">
                <a16:creationId xmlns:a16="http://schemas.microsoft.com/office/drawing/2014/main" id="{3D1CBFB0-43F9-2B79-E66E-E00A5052AD50}"/>
              </a:ext>
            </a:extLst>
          </p:cNvPr>
          <p:cNvSpPr/>
          <p:nvPr/>
        </p:nvSpPr>
        <p:spPr>
          <a:xfrm>
            <a:off x="9373858" y="6486758"/>
            <a:ext cx="1393896" cy="3316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Fira Sans Book"/>
                <a:ea typeface="+mn-ea"/>
                <a:cs typeface="Arial"/>
                <a:sym typeface="Helvetica Neue"/>
              </a:rPr>
              <a:t>Cow alerts</a:t>
            </a:r>
            <a:endParaRPr kumimoji="0" lang="en-US" sz="800" b="0" i="0" u="none" strike="noStrike" kern="0" cap="none" spc="0" normalizeH="0" baseline="0" noProof="0">
              <a:ln>
                <a:noFill/>
              </a:ln>
              <a:solidFill>
                <a:srgbClr val="3F3F3F"/>
              </a:solidFill>
              <a:effectLst/>
              <a:uLnTx/>
              <a:uFillTx/>
              <a:latin typeface="Fira Sans Book"/>
              <a:ea typeface="+mn-ea"/>
              <a:cs typeface="+mn-cs"/>
              <a:sym typeface="Helvetica Neue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946AA0C-2532-56DF-828D-4EDCBF84E1EC}"/>
              </a:ext>
            </a:extLst>
          </p:cNvPr>
          <p:cNvSpPr/>
          <p:nvPr/>
        </p:nvSpPr>
        <p:spPr>
          <a:xfrm>
            <a:off x="6537598" y="6780469"/>
            <a:ext cx="5654401" cy="900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8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  <a:sym typeface="Helvetica Neue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45C0FFA-64C0-E7C4-70C0-3D2C64A77E84}"/>
              </a:ext>
            </a:extLst>
          </p:cNvPr>
          <p:cNvSpPr/>
          <p:nvPr/>
        </p:nvSpPr>
        <p:spPr>
          <a:xfrm>
            <a:off x="6537598" y="6780468"/>
            <a:ext cx="1447148" cy="90056"/>
          </a:xfrm>
          <a:prstGeom prst="rect">
            <a:avLst/>
          </a:prstGeom>
          <a:solidFill>
            <a:srgbClr val="BE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  <a:sym typeface="Helvetica Neue"/>
            </a:endParaRPr>
          </a:p>
        </p:txBody>
      </p:sp>
      <p:pic>
        <p:nvPicPr>
          <p:cNvPr id="7" name="Picture 6" descr="A diagram of cattle in circles with text&#10;&#10;AI-generated content may be incorrect.">
            <a:extLst>
              <a:ext uri="{FF2B5EF4-FFF2-40B4-BE49-F238E27FC236}">
                <a16:creationId xmlns:a16="http://schemas.microsoft.com/office/drawing/2014/main" id="{D5317970-EF65-D9D4-5B4D-0E2ABB32F4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37576"/>
            <a:ext cx="5749374" cy="5127289"/>
          </a:xfrm>
          <a:prstGeom prst="rect">
            <a:avLst/>
          </a:prstGeom>
        </p:spPr>
      </p:pic>
      <p:pic>
        <p:nvPicPr>
          <p:cNvPr id="2" name="Picture 1" descr="A diagram of cattle in circles with text&#10;&#10;AI-generated content may be incorrect.">
            <a:hlinkClick r:id="" action="ppaction://noaction"/>
            <a:extLst>
              <a:ext uri="{FF2B5EF4-FFF2-40B4-BE49-F238E27FC236}">
                <a16:creationId xmlns:a16="http://schemas.microsoft.com/office/drawing/2014/main" id="{AC6BD000-12C6-8588-40CC-7B4D4105495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4" t="27188" r="70707" b="42257"/>
          <a:stretch>
            <a:fillRect/>
          </a:stretch>
        </p:blipFill>
        <p:spPr>
          <a:xfrm>
            <a:off x="6228026" y="1727497"/>
            <a:ext cx="1566644" cy="1566644"/>
          </a:xfrm>
          <a:prstGeom prst="ellipse">
            <a:avLst/>
          </a:prstGeom>
        </p:spPr>
      </p:pic>
      <p:pic>
        <p:nvPicPr>
          <p:cNvPr id="4" name="Picture 3" descr="A diagram of cattle in circles with text&#10;&#10;AI-generated content may be incorrect.">
            <a:hlinkClick r:id="" action="ppaction://noaction"/>
            <a:extLst>
              <a:ext uri="{FF2B5EF4-FFF2-40B4-BE49-F238E27FC236}">
                <a16:creationId xmlns:a16="http://schemas.microsoft.com/office/drawing/2014/main" id="{BD035998-5FB6-DC3C-85DB-9B216818DE1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03" t="1721" r="34848" b="67724"/>
          <a:stretch>
            <a:fillRect/>
          </a:stretch>
        </p:blipFill>
        <p:spPr>
          <a:xfrm>
            <a:off x="8275150" y="418765"/>
            <a:ext cx="1566644" cy="1566644"/>
          </a:xfrm>
          <a:prstGeom prst="ellipse">
            <a:avLst/>
          </a:prstGeom>
        </p:spPr>
      </p:pic>
      <p:pic>
        <p:nvPicPr>
          <p:cNvPr id="6" name="Picture 5" descr="A diagram of cattle in circles with text&#10;&#10;AI-generated content may be incorrect.">
            <a:hlinkClick r:id="" action="ppaction://noaction"/>
            <a:extLst>
              <a:ext uri="{FF2B5EF4-FFF2-40B4-BE49-F238E27FC236}">
                <a16:creationId xmlns:a16="http://schemas.microsoft.com/office/drawing/2014/main" id="{F0945088-0E90-5844-A9BA-681C42AB71D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24" t="27882" r="927" b="41563"/>
          <a:stretch>
            <a:fillRect/>
          </a:stretch>
        </p:blipFill>
        <p:spPr>
          <a:xfrm>
            <a:off x="10225414" y="1760155"/>
            <a:ext cx="1566644" cy="1566644"/>
          </a:xfrm>
          <a:prstGeom prst="ellipse">
            <a:avLst/>
          </a:prstGeom>
        </p:spPr>
      </p:pic>
      <p:pic>
        <p:nvPicPr>
          <p:cNvPr id="8" name="Picture 7" descr="A diagram of cattle in circles with text&#10;&#10;AI-generated content may be incorrect.">
            <a:hlinkClick r:id="" action="ppaction://noaction"/>
            <a:extLst>
              <a:ext uri="{FF2B5EF4-FFF2-40B4-BE49-F238E27FC236}">
                <a16:creationId xmlns:a16="http://schemas.microsoft.com/office/drawing/2014/main" id="{A1B181A5-C535-BAE6-BAED-4D68DA183A9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485" t="67134" r="17266" b="2311"/>
          <a:stretch>
            <a:fillRect/>
          </a:stretch>
        </p:blipFill>
        <p:spPr>
          <a:xfrm>
            <a:off x="9281756" y="3775791"/>
            <a:ext cx="1566644" cy="1566644"/>
          </a:xfrm>
          <a:prstGeom prst="ellipse">
            <a:avLst/>
          </a:prstGeom>
        </p:spPr>
      </p:pic>
      <p:pic>
        <p:nvPicPr>
          <p:cNvPr id="9" name="Picture 8" descr="A diagram of cattle in circles with text&#10;&#10;AI-generated content may be incorrect.">
            <a:hlinkClick r:id="" action="ppaction://noaction"/>
            <a:extLst>
              <a:ext uri="{FF2B5EF4-FFF2-40B4-BE49-F238E27FC236}">
                <a16:creationId xmlns:a16="http://schemas.microsoft.com/office/drawing/2014/main" id="{1D64D893-EC1C-9A66-F6C3-196A66C396C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90" t="67200" r="54561" b="2245"/>
          <a:stretch>
            <a:fillRect/>
          </a:stretch>
        </p:blipFill>
        <p:spPr>
          <a:xfrm>
            <a:off x="7141788" y="3787420"/>
            <a:ext cx="1566644" cy="156664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429945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7EDDC91A-A8AC-EE99-ACBF-6564916143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648267" y="0"/>
            <a:ext cx="4953767" cy="6858001"/>
          </a:xfrm>
          <a:prstGeom prst="rect">
            <a:avLst/>
          </a:pr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D082450-15CB-1C9E-835D-189AC2038894}"/>
              </a:ext>
            </a:extLst>
          </p:cNvPr>
          <p:cNvSpPr/>
          <p:nvPr/>
        </p:nvSpPr>
        <p:spPr>
          <a:xfrm>
            <a:off x="1" y="1790074"/>
            <a:ext cx="2315745" cy="4597610"/>
          </a:xfrm>
          <a:custGeom>
            <a:avLst/>
            <a:gdLst>
              <a:gd name="connsiteX0" fmla="*/ 16940 w 2315745"/>
              <a:gd name="connsiteY0" fmla="*/ 1357025 h 4597610"/>
              <a:gd name="connsiteX1" fmla="*/ 958720 w 2315745"/>
              <a:gd name="connsiteY1" fmla="*/ 2298805 h 4597610"/>
              <a:gd name="connsiteX2" fmla="*/ 16940 w 2315745"/>
              <a:gd name="connsiteY2" fmla="*/ 3240585 h 4597610"/>
              <a:gd name="connsiteX3" fmla="*/ 0 w 2315745"/>
              <a:gd name="connsiteY3" fmla="*/ 3239730 h 4597610"/>
              <a:gd name="connsiteX4" fmla="*/ 0 w 2315745"/>
              <a:gd name="connsiteY4" fmla="*/ 2967306 h 4597610"/>
              <a:gd name="connsiteX5" fmla="*/ 16940 w 2315745"/>
              <a:gd name="connsiteY5" fmla="*/ 2969013 h 4597610"/>
              <a:gd name="connsiteX6" fmla="*/ 687148 w 2315745"/>
              <a:gd name="connsiteY6" fmla="*/ 2298805 h 4597610"/>
              <a:gd name="connsiteX7" fmla="*/ 16940 w 2315745"/>
              <a:gd name="connsiteY7" fmla="*/ 1628597 h 4597610"/>
              <a:gd name="connsiteX8" fmla="*/ 0 w 2315745"/>
              <a:gd name="connsiteY8" fmla="*/ 1630305 h 4597610"/>
              <a:gd name="connsiteX9" fmla="*/ 0 w 2315745"/>
              <a:gd name="connsiteY9" fmla="*/ 1357881 h 4597610"/>
              <a:gd name="connsiteX10" fmla="*/ 16940 w 2315745"/>
              <a:gd name="connsiteY10" fmla="*/ 629514 h 4597610"/>
              <a:gd name="connsiteX11" fmla="*/ 1686231 w 2315745"/>
              <a:gd name="connsiteY11" fmla="*/ 2298805 h 4597610"/>
              <a:gd name="connsiteX12" fmla="*/ 16940 w 2315745"/>
              <a:gd name="connsiteY12" fmla="*/ 3968096 h 4597610"/>
              <a:gd name="connsiteX13" fmla="*/ 0 w 2315745"/>
              <a:gd name="connsiteY13" fmla="*/ 3967241 h 4597610"/>
              <a:gd name="connsiteX14" fmla="*/ 0 w 2315745"/>
              <a:gd name="connsiteY14" fmla="*/ 3683996 h 4597610"/>
              <a:gd name="connsiteX15" fmla="*/ 16940 w 2315745"/>
              <a:gd name="connsiteY15" fmla="*/ 3684851 h 4597610"/>
              <a:gd name="connsiteX16" fmla="*/ 1402986 w 2315745"/>
              <a:gd name="connsiteY16" fmla="*/ 2298805 h 4597610"/>
              <a:gd name="connsiteX17" fmla="*/ 16940 w 2315745"/>
              <a:gd name="connsiteY17" fmla="*/ 912759 h 4597610"/>
              <a:gd name="connsiteX18" fmla="*/ 0 w 2315745"/>
              <a:gd name="connsiteY18" fmla="*/ 913615 h 4597610"/>
              <a:gd name="connsiteX19" fmla="*/ 0 w 2315745"/>
              <a:gd name="connsiteY19" fmla="*/ 630370 h 4597610"/>
              <a:gd name="connsiteX20" fmla="*/ 16940 w 2315745"/>
              <a:gd name="connsiteY20" fmla="*/ 0 h 4597610"/>
              <a:gd name="connsiteX21" fmla="*/ 2315745 w 2315745"/>
              <a:gd name="connsiteY21" fmla="*/ 2298805 h 4597610"/>
              <a:gd name="connsiteX22" fmla="*/ 16940 w 2315745"/>
              <a:gd name="connsiteY22" fmla="*/ 4597610 h 4597610"/>
              <a:gd name="connsiteX23" fmla="*/ 0 w 2315745"/>
              <a:gd name="connsiteY23" fmla="*/ 4596755 h 4597610"/>
              <a:gd name="connsiteX24" fmla="*/ 0 w 2315745"/>
              <a:gd name="connsiteY24" fmla="*/ 4316531 h 4597610"/>
              <a:gd name="connsiteX25" fmla="*/ 16940 w 2315745"/>
              <a:gd name="connsiteY25" fmla="*/ 4317386 h 4597610"/>
              <a:gd name="connsiteX26" fmla="*/ 2035521 w 2315745"/>
              <a:gd name="connsiteY26" fmla="*/ 2298805 h 4597610"/>
              <a:gd name="connsiteX27" fmla="*/ 16940 w 2315745"/>
              <a:gd name="connsiteY27" fmla="*/ 280224 h 4597610"/>
              <a:gd name="connsiteX28" fmla="*/ 0 w 2315745"/>
              <a:gd name="connsiteY28" fmla="*/ 281080 h 4597610"/>
              <a:gd name="connsiteX29" fmla="*/ 0 w 2315745"/>
              <a:gd name="connsiteY29" fmla="*/ 856 h 459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315745" h="4597610">
                <a:moveTo>
                  <a:pt x="16940" y="1357025"/>
                </a:moveTo>
                <a:cubicBezTo>
                  <a:pt x="537071" y="1357025"/>
                  <a:pt x="958720" y="1778674"/>
                  <a:pt x="958720" y="2298805"/>
                </a:cubicBezTo>
                <a:cubicBezTo>
                  <a:pt x="958720" y="2818936"/>
                  <a:pt x="537071" y="3240585"/>
                  <a:pt x="16940" y="3240585"/>
                </a:cubicBezTo>
                <a:lnTo>
                  <a:pt x="0" y="3239730"/>
                </a:lnTo>
                <a:lnTo>
                  <a:pt x="0" y="2967306"/>
                </a:lnTo>
                <a:lnTo>
                  <a:pt x="16940" y="2969013"/>
                </a:lnTo>
                <a:cubicBezTo>
                  <a:pt x="387086" y="2969013"/>
                  <a:pt x="687148" y="2668951"/>
                  <a:pt x="687148" y="2298805"/>
                </a:cubicBezTo>
                <a:cubicBezTo>
                  <a:pt x="687148" y="1928659"/>
                  <a:pt x="387086" y="1628597"/>
                  <a:pt x="16940" y="1628597"/>
                </a:cubicBezTo>
                <a:lnTo>
                  <a:pt x="0" y="1630305"/>
                </a:lnTo>
                <a:lnTo>
                  <a:pt x="0" y="1357881"/>
                </a:lnTo>
                <a:close/>
                <a:moveTo>
                  <a:pt x="16940" y="629514"/>
                </a:moveTo>
                <a:cubicBezTo>
                  <a:pt x="938864" y="629514"/>
                  <a:pt x="1686231" y="1376881"/>
                  <a:pt x="1686231" y="2298805"/>
                </a:cubicBezTo>
                <a:cubicBezTo>
                  <a:pt x="1686231" y="3220729"/>
                  <a:pt x="938864" y="3968096"/>
                  <a:pt x="16940" y="3968096"/>
                </a:cubicBezTo>
                <a:lnTo>
                  <a:pt x="0" y="3967241"/>
                </a:lnTo>
                <a:lnTo>
                  <a:pt x="0" y="3683996"/>
                </a:lnTo>
                <a:lnTo>
                  <a:pt x="16940" y="3684851"/>
                </a:lnTo>
                <a:cubicBezTo>
                  <a:pt x="782432" y="3684851"/>
                  <a:pt x="1402986" y="3064297"/>
                  <a:pt x="1402986" y="2298805"/>
                </a:cubicBezTo>
                <a:cubicBezTo>
                  <a:pt x="1402986" y="1533313"/>
                  <a:pt x="782432" y="912759"/>
                  <a:pt x="16940" y="912759"/>
                </a:cubicBezTo>
                <a:lnTo>
                  <a:pt x="0" y="913615"/>
                </a:lnTo>
                <a:lnTo>
                  <a:pt x="0" y="630370"/>
                </a:lnTo>
                <a:close/>
                <a:moveTo>
                  <a:pt x="16940" y="0"/>
                </a:moveTo>
                <a:cubicBezTo>
                  <a:pt x="1286535" y="0"/>
                  <a:pt x="2315745" y="1029210"/>
                  <a:pt x="2315745" y="2298805"/>
                </a:cubicBezTo>
                <a:cubicBezTo>
                  <a:pt x="2315745" y="3568400"/>
                  <a:pt x="1286535" y="4597610"/>
                  <a:pt x="16940" y="4597610"/>
                </a:cubicBezTo>
                <a:lnTo>
                  <a:pt x="0" y="4596755"/>
                </a:lnTo>
                <a:lnTo>
                  <a:pt x="0" y="4316531"/>
                </a:lnTo>
                <a:lnTo>
                  <a:pt x="16940" y="4317386"/>
                </a:lnTo>
                <a:cubicBezTo>
                  <a:pt x="1131772" y="4317386"/>
                  <a:pt x="2035521" y="3413637"/>
                  <a:pt x="2035521" y="2298805"/>
                </a:cubicBezTo>
                <a:cubicBezTo>
                  <a:pt x="2035521" y="1183973"/>
                  <a:pt x="1131772" y="280224"/>
                  <a:pt x="16940" y="280224"/>
                </a:cubicBezTo>
                <a:lnTo>
                  <a:pt x="0" y="281080"/>
                </a:lnTo>
                <a:lnTo>
                  <a:pt x="0" y="856"/>
                </a:lnTo>
                <a:close/>
              </a:path>
            </a:pathLst>
          </a:cu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556E09-2611-DB19-BE2D-29A3D516E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98984-6733-41A5-851E-1571F47E759E}" type="slidenum">
              <a:rPr lang="en-US" smtClean="0"/>
              <a:t>11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CCC3DB8-4CB3-4C32-AA52-A788A7D684DA}"/>
              </a:ext>
            </a:extLst>
          </p:cNvPr>
          <p:cNvSpPr/>
          <p:nvPr/>
        </p:nvSpPr>
        <p:spPr>
          <a:xfrm>
            <a:off x="7819191" y="-1"/>
            <a:ext cx="1565441" cy="685800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4CA621-BD61-F559-CB27-215ACBA9E5A8}"/>
              </a:ext>
            </a:extLst>
          </p:cNvPr>
          <p:cNvSpPr txBox="1"/>
          <p:nvPr/>
        </p:nvSpPr>
        <p:spPr>
          <a:xfrm>
            <a:off x="609599" y="830636"/>
            <a:ext cx="908261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2400" cap="all">
                <a:solidFill>
                  <a:schemeClr val="accent1"/>
                </a:solidFill>
                <a:latin typeface="+mj-lt"/>
              </a:defRPr>
            </a:lvl1pPr>
          </a:lstStyle>
          <a:p>
            <a:pPr algn="l"/>
            <a:r>
              <a:rPr lang="nl-NL" sz="3600">
                <a:latin typeface="Arial Black" panose="020B0A04020102020204" pitchFamily="34" charset="0"/>
              </a:rPr>
              <a:t>DASHBOARD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DEB9FD-6E2E-31D0-8D77-E29E49D03616}"/>
              </a:ext>
            </a:extLst>
          </p:cNvPr>
          <p:cNvSpPr txBox="1"/>
          <p:nvPr/>
        </p:nvSpPr>
        <p:spPr>
          <a:xfrm>
            <a:off x="506170" y="1556548"/>
            <a:ext cx="9289473" cy="33855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>
              <a:defRPr sz="1400"/>
            </a:lvl1pPr>
          </a:lstStyle>
          <a:p>
            <a:r>
              <a:rPr lang="en-US" sz="1600">
                <a:latin typeface="FiraSans-Regular" panose="020B0503050000020004" pitchFamily="34" charset="0"/>
                <a:ea typeface="FiraSans-Regular" panose="020B0503050000020004" pitchFamily="34" charset="0"/>
              </a:rPr>
              <a:t>All data at a glance</a:t>
            </a:r>
          </a:p>
        </p:txBody>
      </p:sp>
      <p:pic>
        <p:nvPicPr>
          <p:cNvPr id="10" name="Picture 9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CD48490C-225A-60FB-3C71-C14F8A1902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806" y="1620815"/>
            <a:ext cx="7767695" cy="4243103"/>
          </a:xfrm>
          <a:prstGeom prst="rect">
            <a:avLst/>
          </a:prstGeom>
        </p:spPr>
      </p:pic>
      <p:pic>
        <p:nvPicPr>
          <p:cNvPr id="11" name="Picture 10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FF1346F7-6F0E-2AF3-9AE2-A039DF63B4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2936" y="3038199"/>
            <a:ext cx="1663108" cy="360551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BFBEA6-17AB-6386-1345-3C54F53EBD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91331">
            <a:off x="11852766" y="2014700"/>
            <a:ext cx="454513" cy="469967"/>
          </a:xfrm>
          <a:prstGeom prst="rect">
            <a:avLst/>
          </a:prstGeom>
        </p:spPr>
      </p:pic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8E3EE24E-04A9-CC3E-F60E-46467139ABA1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8250" y="5837780"/>
            <a:ext cx="1316934" cy="613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3152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F2B786-7E6A-7C0E-D76C-3D4DBA063666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98262" y="574200"/>
            <a:ext cx="10985500" cy="501839"/>
          </a:xfrm>
        </p:spPr>
        <p:txBody>
          <a:bodyPr/>
          <a:lstStyle/>
          <a:p>
            <a:r>
              <a:rPr lang="en-GB"/>
              <a:t>PC, WEB APP &amp; MOBILE APP</a:t>
            </a:r>
            <a:endParaRPr lang="en-NL"/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655778D9-F8CA-5330-7553-685A7A6EE97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3409" y="1149064"/>
            <a:ext cx="5346424" cy="467390"/>
          </a:xfrm>
        </p:spPr>
        <p:txBody>
          <a:bodyPr/>
          <a:lstStyle/>
          <a:p>
            <a:r>
              <a:rPr lang="en-US">
                <a:solidFill>
                  <a:srgbClr val="000000"/>
                </a:solidFill>
                <a:latin typeface="Fira Sans SemiBold" panose="020B0603050000020004" pitchFamily="34" charset="0"/>
              </a:rPr>
              <a:t>Monitor network with CowManager Control Center</a:t>
            </a:r>
            <a:endParaRPr lang="en-NL">
              <a:solidFill>
                <a:srgbClr val="000000"/>
              </a:solidFill>
              <a:latin typeface="Fira Sans SemiBold" panose="020B0603050000020004" pitchFamily="34" charset="0"/>
            </a:endParaRPr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0196E4AF-41A7-CAFA-F6C2-BAF808056C91}"/>
              </a:ext>
            </a:extLst>
          </p:cNvPr>
          <p:cNvSpPr txBox="1">
            <a:spLocks/>
          </p:cNvSpPr>
          <p:nvPr/>
        </p:nvSpPr>
        <p:spPr>
          <a:xfrm>
            <a:off x="4138235" y="6335217"/>
            <a:ext cx="3144280" cy="467390"/>
          </a:xfrm>
          <a:prstGeom prst="rect">
            <a:avLst/>
          </a:prstGeom>
        </p:spPr>
        <p:txBody>
          <a:bodyPr lIns="22860" tIns="22860" rIns="22860" bIns="22860"/>
          <a:lstStyle>
            <a:lvl1pPr marL="0" marR="0" indent="0" algn="l" defTabSz="643889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200" b="1" i="0" u="none" strike="noStrike" cap="none" spc="0" baseline="0">
                <a:solidFill>
                  <a:srgbClr val="2D0900"/>
                </a:solidFill>
                <a:uFillTx/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  <a:lvl2pPr marL="1219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algn="ctr" defTabSz="321945" hangingPunct="1"/>
            <a:r>
              <a:rPr lang="en-US" sz="1600">
                <a:solidFill>
                  <a:srgbClr val="000000"/>
                </a:solidFill>
                <a:latin typeface="Fira Sans SemiBold" panose="020B0603050000020004" pitchFamily="34" charset="0"/>
              </a:rPr>
              <a:t>Mobile App for iOS and Android</a:t>
            </a:r>
            <a:endParaRPr lang="en-NL" sz="1600">
              <a:solidFill>
                <a:srgbClr val="000000"/>
              </a:solidFill>
              <a:latin typeface="Fira Sans SemiBold" panose="020B0603050000020004" pitchFamily="34" charset="0"/>
            </a:endParaRPr>
          </a:p>
        </p:txBody>
      </p:sp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F9A93DFC-DCD8-CFC5-FDC0-7663282E00A1}"/>
              </a:ext>
            </a:extLst>
          </p:cNvPr>
          <p:cNvSpPr txBox="1">
            <a:spLocks/>
          </p:cNvSpPr>
          <p:nvPr/>
        </p:nvSpPr>
        <p:spPr>
          <a:xfrm>
            <a:off x="6649775" y="1149064"/>
            <a:ext cx="10985500" cy="467390"/>
          </a:xfrm>
          <a:prstGeom prst="rect">
            <a:avLst/>
          </a:prstGeom>
        </p:spPr>
        <p:txBody>
          <a:bodyPr lIns="22860" tIns="22860" rIns="22860" bIns="22860"/>
          <a:lstStyle>
            <a:lvl1pPr marL="0" marR="0" indent="0" algn="l" defTabSz="643889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200" b="1" i="0" u="none" strike="noStrike" cap="none" spc="0" baseline="0">
                <a:solidFill>
                  <a:srgbClr val="2D0900"/>
                </a:solidFill>
                <a:uFillTx/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  <a:lvl2pPr marL="1219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321945" hangingPunct="1"/>
            <a:r>
              <a:rPr lang="en-US" sz="1600">
                <a:solidFill>
                  <a:srgbClr val="000000"/>
                </a:solidFill>
                <a:latin typeface="Fira Sans SemiBold" panose="020B0603050000020004" pitchFamily="34" charset="0"/>
              </a:rPr>
              <a:t>Always Accessible Web Application</a:t>
            </a:r>
            <a:endParaRPr lang="en-NL" sz="1600">
              <a:solidFill>
                <a:srgbClr val="000000"/>
              </a:solidFill>
              <a:latin typeface="Fira Sans SemiBold" panose="020B06030500000200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312E661-DB0E-0450-33BB-EEFD569D5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077" y="1678093"/>
            <a:ext cx="4833149" cy="3041627"/>
          </a:xfrm>
          <a:prstGeom prst="rect">
            <a:avLst/>
          </a:prstGeom>
        </p:spPr>
      </p:pic>
      <p:pic>
        <p:nvPicPr>
          <p:cNvPr id="8" name="Picture 7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7E0E653F-25F1-E971-5599-4DC6F5A2D7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3225" y="1678092"/>
            <a:ext cx="5568196" cy="3041627"/>
          </a:xfrm>
          <a:prstGeom prst="rect">
            <a:avLst/>
          </a:prstGeom>
        </p:spPr>
      </p:pic>
      <p:pic>
        <p:nvPicPr>
          <p:cNvPr id="9" name="Picture 8" descr="A screen shot of a graph&#10;&#10;AI-generated content may be incorrect.">
            <a:extLst>
              <a:ext uri="{FF2B5EF4-FFF2-40B4-BE49-F238E27FC236}">
                <a16:creationId xmlns:a16="http://schemas.microsoft.com/office/drawing/2014/main" id="{9041B84D-F433-DCAB-145F-7713F1F121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816" y="2015798"/>
            <a:ext cx="2017958" cy="4374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662878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804FD086-8B13-0859-2BD4-89D1BDA7218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3251291"/>
              </p:ext>
            </p:extLst>
          </p:nvPr>
        </p:nvGraphicFramePr>
        <p:xfrm>
          <a:off x="5071297" y="-16791"/>
          <a:ext cx="7120703" cy="688274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8752111" imgH="18123679" progId="">
                  <p:embed/>
                </p:oleObj>
              </mc:Choice>
              <mc:Fallback>
                <p:oleObj r:id="rId3" imgW="18752111" imgH="18123679" progId="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804FD086-8B13-0859-2BD4-89D1BDA7218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71297" y="-16791"/>
                        <a:ext cx="7120703" cy="688274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D082450-15CB-1C9E-835D-189AC2038894}"/>
              </a:ext>
            </a:extLst>
          </p:cNvPr>
          <p:cNvSpPr/>
          <p:nvPr/>
        </p:nvSpPr>
        <p:spPr>
          <a:xfrm>
            <a:off x="1" y="1790074"/>
            <a:ext cx="2315745" cy="4597610"/>
          </a:xfrm>
          <a:custGeom>
            <a:avLst/>
            <a:gdLst>
              <a:gd name="connsiteX0" fmla="*/ 16940 w 2315745"/>
              <a:gd name="connsiteY0" fmla="*/ 1357025 h 4597610"/>
              <a:gd name="connsiteX1" fmla="*/ 958720 w 2315745"/>
              <a:gd name="connsiteY1" fmla="*/ 2298805 h 4597610"/>
              <a:gd name="connsiteX2" fmla="*/ 16940 w 2315745"/>
              <a:gd name="connsiteY2" fmla="*/ 3240585 h 4597610"/>
              <a:gd name="connsiteX3" fmla="*/ 0 w 2315745"/>
              <a:gd name="connsiteY3" fmla="*/ 3239730 h 4597610"/>
              <a:gd name="connsiteX4" fmla="*/ 0 w 2315745"/>
              <a:gd name="connsiteY4" fmla="*/ 2967306 h 4597610"/>
              <a:gd name="connsiteX5" fmla="*/ 16940 w 2315745"/>
              <a:gd name="connsiteY5" fmla="*/ 2969013 h 4597610"/>
              <a:gd name="connsiteX6" fmla="*/ 687148 w 2315745"/>
              <a:gd name="connsiteY6" fmla="*/ 2298805 h 4597610"/>
              <a:gd name="connsiteX7" fmla="*/ 16940 w 2315745"/>
              <a:gd name="connsiteY7" fmla="*/ 1628597 h 4597610"/>
              <a:gd name="connsiteX8" fmla="*/ 0 w 2315745"/>
              <a:gd name="connsiteY8" fmla="*/ 1630305 h 4597610"/>
              <a:gd name="connsiteX9" fmla="*/ 0 w 2315745"/>
              <a:gd name="connsiteY9" fmla="*/ 1357881 h 4597610"/>
              <a:gd name="connsiteX10" fmla="*/ 16940 w 2315745"/>
              <a:gd name="connsiteY10" fmla="*/ 629514 h 4597610"/>
              <a:gd name="connsiteX11" fmla="*/ 1686231 w 2315745"/>
              <a:gd name="connsiteY11" fmla="*/ 2298805 h 4597610"/>
              <a:gd name="connsiteX12" fmla="*/ 16940 w 2315745"/>
              <a:gd name="connsiteY12" fmla="*/ 3968096 h 4597610"/>
              <a:gd name="connsiteX13" fmla="*/ 0 w 2315745"/>
              <a:gd name="connsiteY13" fmla="*/ 3967241 h 4597610"/>
              <a:gd name="connsiteX14" fmla="*/ 0 w 2315745"/>
              <a:gd name="connsiteY14" fmla="*/ 3683996 h 4597610"/>
              <a:gd name="connsiteX15" fmla="*/ 16940 w 2315745"/>
              <a:gd name="connsiteY15" fmla="*/ 3684851 h 4597610"/>
              <a:gd name="connsiteX16" fmla="*/ 1402986 w 2315745"/>
              <a:gd name="connsiteY16" fmla="*/ 2298805 h 4597610"/>
              <a:gd name="connsiteX17" fmla="*/ 16940 w 2315745"/>
              <a:gd name="connsiteY17" fmla="*/ 912759 h 4597610"/>
              <a:gd name="connsiteX18" fmla="*/ 0 w 2315745"/>
              <a:gd name="connsiteY18" fmla="*/ 913615 h 4597610"/>
              <a:gd name="connsiteX19" fmla="*/ 0 w 2315745"/>
              <a:gd name="connsiteY19" fmla="*/ 630370 h 4597610"/>
              <a:gd name="connsiteX20" fmla="*/ 16940 w 2315745"/>
              <a:gd name="connsiteY20" fmla="*/ 0 h 4597610"/>
              <a:gd name="connsiteX21" fmla="*/ 2315745 w 2315745"/>
              <a:gd name="connsiteY21" fmla="*/ 2298805 h 4597610"/>
              <a:gd name="connsiteX22" fmla="*/ 16940 w 2315745"/>
              <a:gd name="connsiteY22" fmla="*/ 4597610 h 4597610"/>
              <a:gd name="connsiteX23" fmla="*/ 0 w 2315745"/>
              <a:gd name="connsiteY23" fmla="*/ 4596755 h 4597610"/>
              <a:gd name="connsiteX24" fmla="*/ 0 w 2315745"/>
              <a:gd name="connsiteY24" fmla="*/ 4316531 h 4597610"/>
              <a:gd name="connsiteX25" fmla="*/ 16940 w 2315745"/>
              <a:gd name="connsiteY25" fmla="*/ 4317386 h 4597610"/>
              <a:gd name="connsiteX26" fmla="*/ 2035521 w 2315745"/>
              <a:gd name="connsiteY26" fmla="*/ 2298805 h 4597610"/>
              <a:gd name="connsiteX27" fmla="*/ 16940 w 2315745"/>
              <a:gd name="connsiteY27" fmla="*/ 280224 h 4597610"/>
              <a:gd name="connsiteX28" fmla="*/ 0 w 2315745"/>
              <a:gd name="connsiteY28" fmla="*/ 281080 h 4597610"/>
              <a:gd name="connsiteX29" fmla="*/ 0 w 2315745"/>
              <a:gd name="connsiteY29" fmla="*/ 856 h 459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315745" h="4597610">
                <a:moveTo>
                  <a:pt x="16940" y="1357025"/>
                </a:moveTo>
                <a:cubicBezTo>
                  <a:pt x="537071" y="1357025"/>
                  <a:pt x="958720" y="1778674"/>
                  <a:pt x="958720" y="2298805"/>
                </a:cubicBezTo>
                <a:cubicBezTo>
                  <a:pt x="958720" y="2818936"/>
                  <a:pt x="537071" y="3240585"/>
                  <a:pt x="16940" y="3240585"/>
                </a:cubicBezTo>
                <a:lnTo>
                  <a:pt x="0" y="3239730"/>
                </a:lnTo>
                <a:lnTo>
                  <a:pt x="0" y="2967306"/>
                </a:lnTo>
                <a:lnTo>
                  <a:pt x="16940" y="2969013"/>
                </a:lnTo>
                <a:cubicBezTo>
                  <a:pt x="387086" y="2969013"/>
                  <a:pt x="687148" y="2668951"/>
                  <a:pt x="687148" y="2298805"/>
                </a:cubicBezTo>
                <a:cubicBezTo>
                  <a:pt x="687148" y="1928659"/>
                  <a:pt x="387086" y="1628597"/>
                  <a:pt x="16940" y="1628597"/>
                </a:cubicBezTo>
                <a:lnTo>
                  <a:pt x="0" y="1630305"/>
                </a:lnTo>
                <a:lnTo>
                  <a:pt x="0" y="1357881"/>
                </a:lnTo>
                <a:close/>
                <a:moveTo>
                  <a:pt x="16940" y="629514"/>
                </a:moveTo>
                <a:cubicBezTo>
                  <a:pt x="938864" y="629514"/>
                  <a:pt x="1686231" y="1376881"/>
                  <a:pt x="1686231" y="2298805"/>
                </a:cubicBezTo>
                <a:cubicBezTo>
                  <a:pt x="1686231" y="3220729"/>
                  <a:pt x="938864" y="3968096"/>
                  <a:pt x="16940" y="3968096"/>
                </a:cubicBezTo>
                <a:lnTo>
                  <a:pt x="0" y="3967241"/>
                </a:lnTo>
                <a:lnTo>
                  <a:pt x="0" y="3683996"/>
                </a:lnTo>
                <a:lnTo>
                  <a:pt x="16940" y="3684851"/>
                </a:lnTo>
                <a:cubicBezTo>
                  <a:pt x="782432" y="3684851"/>
                  <a:pt x="1402986" y="3064297"/>
                  <a:pt x="1402986" y="2298805"/>
                </a:cubicBezTo>
                <a:cubicBezTo>
                  <a:pt x="1402986" y="1533313"/>
                  <a:pt x="782432" y="912759"/>
                  <a:pt x="16940" y="912759"/>
                </a:cubicBezTo>
                <a:lnTo>
                  <a:pt x="0" y="913615"/>
                </a:lnTo>
                <a:lnTo>
                  <a:pt x="0" y="630370"/>
                </a:lnTo>
                <a:close/>
                <a:moveTo>
                  <a:pt x="16940" y="0"/>
                </a:moveTo>
                <a:cubicBezTo>
                  <a:pt x="1286535" y="0"/>
                  <a:pt x="2315745" y="1029210"/>
                  <a:pt x="2315745" y="2298805"/>
                </a:cubicBezTo>
                <a:cubicBezTo>
                  <a:pt x="2315745" y="3568400"/>
                  <a:pt x="1286535" y="4597610"/>
                  <a:pt x="16940" y="4597610"/>
                </a:cubicBezTo>
                <a:lnTo>
                  <a:pt x="0" y="4596755"/>
                </a:lnTo>
                <a:lnTo>
                  <a:pt x="0" y="4316531"/>
                </a:lnTo>
                <a:lnTo>
                  <a:pt x="16940" y="4317386"/>
                </a:lnTo>
                <a:cubicBezTo>
                  <a:pt x="1131772" y="4317386"/>
                  <a:pt x="2035521" y="3413637"/>
                  <a:pt x="2035521" y="2298805"/>
                </a:cubicBezTo>
                <a:cubicBezTo>
                  <a:pt x="2035521" y="1183973"/>
                  <a:pt x="1131772" y="280224"/>
                  <a:pt x="16940" y="280224"/>
                </a:cubicBezTo>
                <a:lnTo>
                  <a:pt x="0" y="281080"/>
                </a:lnTo>
                <a:lnTo>
                  <a:pt x="0" y="856"/>
                </a:lnTo>
                <a:close/>
              </a:path>
            </a:pathLst>
          </a:cu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CA0150C-12F0-E710-D799-454B5C73EBBF}"/>
              </a:ext>
            </a:extLst>
          </p:cNvPr>
          <p:cNvSpPr/>
          <p:nvPr/>
        </p:nvSpPr>
        <p:spPr>
          <a:xfrm>
            <a:off x="5071297" y="-39757"/>
            <a:ext cx="2719276" cy="690570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4CA621-BD61-F559-CB27-215ACBA9E5A8}"/>
              </a:ext>
            </a:extLst>
          </p:cNvPr>
          <p:cNvSpPr txBox="1"/>
          <p:nvPr/>
        </p:nvSpPr>
        <p:spPr>
          <a:xfrm>
            <a:off x="423097" y="682249"/>
            <a:ext cx="9296400" cy="46166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>
              <a:defRPr sz="3200" cap="all">
                <a:solidFill>
                  <a:schemeClr val="accent1"/>
                </a:solidFill>
                <a:latin typeface="+mj-lt"/>
              </a:defRPr>
            </a:lvl1pPr>
          </a:lstStyle>
          <a:p>
            <a:pPr algn="l"/>
            <a:r>
              <a:rPr lang="en-US" sz="2400" dirty="0">
                <a:latin typeface="Arial Black"/>
              </a:rPr>
              <a:t>Health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C6E247-6EB0-7C96-2029-EB2C15752815}"/>
              </a:ext>
            </a:extLst>
          </p:cNvPr>
          <p:cNvSpPr txBox="1"/>
          <p:nvPr/>
        </p:nvSpPr>
        <p:spPr>
          <a:xfrm>
            <a:off x="423097" y="1087809"/>
            <a:ext cx="7048500" cy="5847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/>
            <a:r>
              <a:rPr lang="en-US" sz="1600" b="1">
                <a:solidFill>
                  <a:schemeClr val="tx1"/>
                </a:solidFill>
                <a:latin typeface="Arial Black" panose="020B0A04020102020204" pitchFamily="34" charset="0"/>
                <a:ea typeface="FiraSans-Regular" panose="020B0503050000020004" pitchFamily="34" charset="0"/>
              </a:rPr>
              <a:t>Be one step ahead with the accurate monitoring of </a:t>
            </a:r>
            <a:r>
              <a:rPr lang="en-US" sz="1600" b="1" err="1">
                <a:solidFill>
                  <a:schemeClr val="tx1"/>
                </a:solidFill>
                <a:latin typeface="Arial Black" panose="020B0A04020102020204" pitchFamily="34" charset="0"/>
                <a:ea typeface="+mn-lt"/>
                <a:cs typeface="+mn-lt"/>
              </a:rPr>
              <a:t>behaviour</a:t>
            </a:r>
            <a:r>
              <a:rPr lang="en-US" sz="1600" b="1">
                <a:solidFill>
                  <a:schemeClr val="tx1"/>
                </a:solidFill>
                <a:latin typeface="Arial Black" panose="020B0A04020102020204" pitchFamily="34" charset="0"/>
                <a:ea typeface="+mn-lt"/>
                <a:cs typeface="+mn-lt"/>
              </a:rPr>
              <a:t> and</a:t>
            </a:r>
            <a:r>
              <a:rPr lang="en-US" sz="1600" b="1">
                <a:solidFill>
                  <a:schemeClr val="tx1"/>
                </a:solidFill>
                <a:latin typeface="Arial Black" panose="020B0A04020102020204" pitchFamily="34" charset="0"/>
                <a:ea typeface="FiraSans-Regular" panose="020B0503050000020004" pitchFamily="34" charset="0"/>
              </a:rPr>
              <a:t> temperature. </a:t>
            </a:r>
          </a:p>
        </p:txBody>
      </p:sp>
      <p:pic>
        <p:nvPicPr>
          <p:cNvPr id="12" name="Picture 11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B558F3A4-3507-2A00-67B0-93A00E80B4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564" y="1963670"/>
            <a:ext cx="6506966" cy="3554430"/>
          </a:xfrm>
          <a:prstGeom prst="rect">
            <a:avLst/>
          </a:prstGeom>
        </p:spPr>
      </p:pic>
      <p:pic>
        <p:nvPicPr>
          <p:cNvPr id="14" name="Picture 13" descr="A screen shot of a graph&#10;&#10;AI-generated content may be incorrect.">
            <a:extLst>
              <a:ext uri="{FF2B5EF4-FFF2-40B4-BE49-F238E27FC236}">
                <a16:creationId xmlns:a16="http://schemas.microsoft.com/office/drawing/2014/main" id="{EE6832D7-F0FD-0179-5CA2-0EB113E382C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317" y="3045538"/>
            <a:ext cx="1751639" cy="3797446"/>
          </a:xfrm>
          <a:prstGeom prst="rect">
            <a:avLst/>
          </a:prstGeom>
        </p:spPr>
      </p:pic>
      <p:pic>
        <p:nvPicPr>
          <p:cNvPr id="16" name="Picture 15" descr="A screenshot of a phone&#10;&#10;AI-generated content may be incorrect.">
            <a:extLst>
              <a:ext uri="{FF2B5EF4-FFF2-40B4-BE49-F238E27FC236}">
                <a16:creationId xmlns:a16="http://schemas.microsoft.com/office/drawing/2014/main" id="{ACB08C53-02DC-C78A-74CA-310F5E7C283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3535" y="3167047"/>
            <a:ext cx="1770558" cy="3554429"/>
          </a:xfrm>
          <a:prstGeom prst="rect">
            <a:avLst/>
          </a:prstGeom>
        </p:spPr>
      </p:pic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E3938CA5-9D78-20AB-CB1F-C50E8A7A4858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8250" y="5837780"/>
            <a:ext cx="1316934" cy="613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0255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972D320-0E64-7FC6-ECB5-D409086C891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44915" y="1458521"/>
            <a:ext cx="5492750" cy="300166"/>
          </a:xfrm>
        </p:spPr>
        <p:txBody>
          <a:bodyPr/>
          <a:lstStyle/>
          <a:p>
            <a:r>
              <a:rPr lang="en-US">
                <a:solidFill>
                  <a:srgbClr val="000000"/>
                </a:solidFill>
                <a:latin typeface="Fira Sans SemiBold" panose="020B0603050000020004" pitchFamily="34" charset="0"/>
              </a:rPr>
              <a:t>Recovery of sick cow (Mastitis) </a:t>
            </a:r>
            <a:endParaRPr lang="en-NL">
              <a:solidFill>
                <a:srgbClr val="000000"/>
              </a:solidFill>
              <a:latin typeface="Fira Sans SemiBold" panose="020B06030500000200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E1678F-E89A-1034-4F68-11B08DA3636B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83321" y="517336"/>
            <a:ext cx="11942029" cy="501839"/>
          </a:xfrm>
        </p:spPr>
        <p:txBody>
          <a:bodyPr/>
          <a:lstStyle/>
          <a:p>
            <a:r>
              <a:rPr lang="en-US"/>
              <a:t>BECAUSE WE CARE ABOUT </a:t>
            </a:r>
          </a:p>
          <a:p>
            <a:r>
              <a:rPr lang="en-US"/>
              <a:t>THE WELLBEING OF THE HERD</a:t>
            </a:r>
            <a:endParaRPr lang="en-NL"/>
          </a:p>
        </p:txBody>
      </p:sp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3AFD447E-8713-C051-35F8-D23206546F39}"/>
              </a:ext>
            </a:extLst>
          </p:cNvPr>
          <p:cNvSpPr txBox="1">
            <a:spLocks/>
          </p:cNvSpPr>
          <p:nvPr/>
        </p:nvSpPr>
        <p:spPr>
          <a:xfrm>
            <a:off x="6354335" y="1475974"/>
            <a:ext cx="5492750" cy="300166"/>
          </a:xfrm>
          <a:prstGeom prst="rect">
            <a:avLst/>
          </a:prstGeom>
        </p:spPr>
        <p:txBody>
          <a:bodyPr lIns="22860" tIns="22860" rIns="22860" bIns="22860"/>
          <a:lstStyle>
            <a:lvl1pPr marL="0" marR="0" indent="0" algn="l" defTabSz="643889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200" b="1" i="0" u="none" strike="noStrike" cap="none" spc="0" baseline="0">
                <a:solidFill>
                  <a:srgbClr val="2D0900"/>
                </a:solidFill>
                <a:uFillTx/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  <a:lvl2pPr marL="1219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321945" hangingPunct="1"/>
            <a:r>
              <a:rPr lang="en-US" sz="1600">
                <a:solidFill>
                  <a:srgbClr val="000000"/>
                </a:solidFill>
                <a:latin typeface="Fira Sans SemiBold" panose="020B0603050000020004" pitchFamily="34" charset="0"/>
              </a:rPr>
              <a:t>Healthy cow</a:t>
            </a:r>
            <a:endParaRPr lang="en-NL" sz="1600">
              <a:solidFill>
                <a:srgbClr val="000000"/>
              </a:solidFill>
              <a:latin typeface="Fira Sans SemiBold" panose="020B0603050000020004" pitchFamily="34" charset="0"/>
            </a:endParaRP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5207A000-B6A2-5FE0-173A-D008CAA3896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740" y="4368311"/>
            <a:ext cx="174160" cy="171157"/>
          </a:xfrm>
          <a:prstGeom prst="rect">
            <a:avLst/>
          </a:prstGeom>
        </p:spPr>
      </p:pic>
      <p:pic>
        <p:nvPicPr>
          <p:cNvPr id="9" name="Picture 8" descr="Shape&#10;&#10;Description automatically generated with low confidence">
            <a:extLst>
              <a:ext uri="{FF2B5EF4-FFF2-40B4-BE49-F238E27FC236}">
                <a16:creationId xmlns:a16="http://schemas.microsoft.com/office/drawing/2014/main" id="{3A83A42D-B49D-6154-4901-0D7A86BD72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647" y="4325105"/>
            <a:ext cx="257567" cy="257567"/>
          </a:xfrm>
          <a:prstGeom prst="rect">
            <a:avLst/>
          </a:prstGeom>
        </p:spPr>
      </p:pic>
      <p:pic>
        <p:nvPicPr>
          <p:cNvPr id="10" name="Picture 9" descr="Shape&#10;&#10;Description automatically generated with low confidence">
            <a:extLst>
              <a:ext uri="{FF2B5EF4-FFF2-40B4-BE49-F238E27FC236}">
                <a16:creationId xmlns:a16="http://schemas.microsoft.com/office/drawing/2014/main" id="{17E6C818-EC99-3D8B-53F1-F02F84B5CB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9505" y="5882601"/>
            <a:ext cx="300622" cy="300622"/>
          </a:xfrm>
          <a:prstGeom prst="rect">
            <a:avLst/>
          </a:prstGeom>
        </p:spPr>
      </p:pic>
      <p:pic>
        <p:nvPicPr>
          <p:cNvPr id="14" name="Picture 13" descr="Logo&#10;&#10;Description automatically generated">
            <a:extLst>
              <a:ext uri="{FF2B5EF4-FFF2-40B4-BE49-F238E27FC236}">
                <a16:creationId xmlns:a16="http://schemas.microsoft.com/office/drawing/2014/main" id="{7DAAD8CD-7FD7-ABFD-2725-23DCA3A8FC5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348" y="5610329"/>
            <a:ext cx="232935" cy="228919"/>
          </a:xfrm>
          <a:prstGeom prst="rect">
            <a:avLst/>
          </a:prstGeom>
        </p:spPr>
      </p:pic>
      <p:sp>
        <p:nvSpPr>
          <p:cNvPr id="15" name="Tijdelijke aanduiding voor tekst 3">
            <a:extLst>
              <a:ext uri="{FF2B5EF4-FFF2-40B4-BE49-F238E27FC236}">
                <a16:creationId xmlns:a16="http://schemas.microsoft.com/office/drawing/2014/main" id="{497D9D1D-614F-4124-F314-BF62CB4F4E14}"/>
              </a:ext>
            </a:extLst>
          </p:cNvPr>
          <p:cNvSpPr txBox="1">
            <a:spLocks/>
          </p:cNvSpPr>
          <p:nvPr/>
        </p:nvSpPr>
        <p:spPr>
          <a:xfrm>
            <a:off x="2026283" y="5601457"/>
            <a:ext cx="3505201" cy="553128"/>
          </a:xfrm>
          <a:prstGeom prst="rect">
            <a:avLst/>
          </a:prstGeom>
        </p:spPr>
        <p:txBody>
          <a:bodyPr/>
          <a:lstStyle>
            <a:lvl1pPr marL="457200" indent="-457200" algn="l" defTabSz="1828800" rtl="0" eaLnBrk="1" latinLnBrk="0" hangingPunct="1">
              <a:lnSpc>
                <a:spcPct val="90000"/>
              </a:lnSpc>
              <a:spcBef>
                <a:spcPts val="2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3716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2860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2004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148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92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6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80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4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00">
              <a:lnSpc>
                <a:spcPct val="120000"/>
              </a:lnSpc>
              <a:spcBef>
                <a:spcPts val="0"/>
              </a:spcBef>
              <a:spcAft>
                <a:spcPts val="500"/>
              </a:spcAft>
              <a:buNone/>
            </a:pPr>
            <a:r>
              <a:rPr lang="en-US" sz="1200" b="1" dirty="0">
                <a:solidFill>
                  <a:srgbClr val="C00000"/>
                </a:solidFill>
                <a:latin typeface="Fira Sans regular"/>
                <a:ea typeface="Fira Sans Light" panose="020B0403050000020004" pitchFamily="34" charset="0"/>
                <a:cs typeface="Times New Roman" panose="02020603050405020304" pitchFamily="18" charset="0"/>
              </a:rPr>
              <a:t>SICK</a:t>
            </a:r>
          </a:p>
          <a:p>
            <a:pPr marL="0" indent="0" defTabSz="914400">
              <a:lnSpc>
                <a:spcPct val="120000"/>
              </a:lnSpc>
              <a:spcBef>
                <a:spcPts val="0"/>
              </a:spcBef>
              <a:spcAft>
                <a:spcPts val="500"/>
              </a:spcAft>
              <a:buNone/>
            </a:pPr>
            <a:r>
              <a:rPr lang="en-US" sz="1200" b="1">
                <a:solidFill>
                  <a:srgbClr val="2C1500"/>
                </a:solidFill>
                <a:latin typeface="Fira Sans regular"/>
                <a:ea typeface="Fira Sans Light" panose="020B0403050000020004" pitchFamily="34" charset="0"/>
                <a:cs typeface="Times New Roman" panose="02020603050405020304" pitchFamily="18" charset="0"/>
              </a:rPr>
              <a:t>TREATMENT</a:t>
            </a:r>
            <a:endParaRPr lang="en-US" sz="1200" b="1" dirty="0">
              <a:solidFill>
                <a:srgbClr val="2C1500"/>
              </a:solidFill>
              <a:latin typeface="Fira Sans regular"/>
              <a:ea typeface="Fira Sans Light" panose="020B04030500000200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6F73E39A-F34D-210A-CBD8-6606371D88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280" y="1899259"/>
            <a:ext cx="5600882" cy="3059482"/>
          </a:xfrm>
          <a:prstGeom prst="rect">
            <a:avLst/>
          </a:prstGeom>
        </p:spPr>
      </p:pic>
      <p:pic>
        <p:nvPicPr>
          <p:cNvPr id="7" name="Picture 6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249DED87-FE25-9E7C-4A5D-6CA9AC7E107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4335" y="1899259"/>
            <a:ext cx="5180740" cy="3212059"/>
          </a:xfrm>
          <a:prstGeom prst="rect">
            <a:avLst/>
          </a:prstGeom>
        </p:spPr>
      </p:pic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647C3F1-B6E5-2A1B-1FEC-6160DE81900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686" y="4368311"/>
            <a:ext cx="232935" cy="228919"/>
          </a:xfrm>
          <a:prstGeom prst="rect">
            <a:avLst/>
          </a:prstGeom>
        </p:spPr>
      </p:pic>
      <p:pic>
        <p:nvPicPr>
          <p:cNvPr id="12" name="Picture 11" descr="Shape&#10;&#10;Description automatically generated with low confidence">
            <a:extLst>
              <a:ext uri="{FF2B5EF4-FFF2-40B4-BE49-F238E27FC236}">
                <a16:creationId xmlns:a16="http://schemas.microsoft.com/office/drawing/2014/main" id="{353DD94E-63BA-EE6F-8B05-27FB1897AD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7092" y="4332459"/>
            <a:ext cx="300622" cy="300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876432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C63A0A7-830D-8520-9C7D-1586CCBB82FC}"/>
              </a:ext>
            </a:extLst>
          </p:cNvPr>
          <p:cNvSpPr/>
          <p:nvPr/>
        </p:nvSpPr>
        <p:spPr>
          <a:xfrm>
            <a:off x="8346286" y="0"/>
            <a:ext cx="3845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7D332927-0A1B-1B6D-1BB4-3A7C97F51D9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64880" y="-2"/>
            <a:ext cx="4327120" cy="6858002"/>
          </a:xfrm>
          <a:prstGeom prst="rect">
            <a:avLst/>
          </a:pr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D082450-15CB-1C9E-835D-189AC2038894}"/>
              </a:ext>
            </a:extLst>
          </p:cNvPr>
          <p:cNvSpPr/>
          <p:nvPr/>
        </p:nvSpPr>
        <p:spPr>
          <a:xfrm>
            <a:off x="1" y="1790074"/>
            <a:ext cx="2315745" cy="4597610"/>
          </a:xfrm>
          <a:custGeom>
            <a:avLst/>
            <a:gdLst>
              <a:gd name="connsiteX0" fmla="*/ 16940 w 2315745"/>
              <a:gd name="connsiteY0" fmla="*/ 1357025 h 4597610"/>
              <a:gd name="connsiteX1" fmla="*/ 958720 w 2315745"/>
              <a:gd name="connsiteY1" fmla="*/ 2298805 h 4597610"/>
              <a:gd name="connsiteX2" fmla="*/ 16940 w 2315745"/>
              <a:gd name="connsiteY2" fmla="*/ 3240585 h 4597610"/>
              <a:gd name="connsiteX3" fmla="*/ 0 w 2315745"/>
              <a:gd name="connsiteY3" fmla="*/ 3239730 h 4597610"/>
              <a:gd name="connsiteX4" fmla="*/ 0 w 2315745"/>
              <a:gd name="connsiteY4" fmla="*/ 2967306 h 4597610"/>
              <a:gd name="connsiteX5" fmla="*/ 16940 w 2315745"/>
              <a:gd name="connsiteY5" fmla="*/ 2969013 h 4597610"/>
              <a:gd name="connsiteX6" fmla="*/ 687148 w 2315745"/>
              <a:gd name="connsiteY6" fmla="*/ 2298805 h 4597610"/>
              <a:gd name="connsiteX7" fmla="*/ 16940 w 2315745"/>
              <a:gd name="connsiteY7" fmla="*/ 1628597 h 4597610"/>
              <a:gd name="connsiteX8" fmla="*/ 0 w 2315745"/>
              <a:gd name="connsiteY8" fmla="*/ 1630305 h 4597610"/>
              <a:gd name="connsiteX9" fmla="*/ 0 w 2315745"/>
              <a:gd name="connsiteY9" fmla="*/ 1357881 h 4597610"/>
              <a:gd name="connsiteX10" fmla="*/ 16940 w 2315745"/>
              <a:gd name="connsiteY10" fmla="*/ 629514 h 4597610"/>
              <a:gd name="connsiteX11" fmla="*/ 1686231 w 2315745"/>
              <a:gd name="connsiteY11" fmla="*/ 2298805 h 4597610"/>
              <a:gd name="connsiteX12" fmla="*/ 16940 w 2315745"/>
              <a:gd name="connsiteY12" fmla="*/ 3968096 h 4597610"/>
              <a:gd name="connsiteX13" fmla="*/ 0 w 2315745"/>
              <a:gd name="connsiteY13" fmla="*/ 3967241 h 4597610"/>
              <a:gd name="connsiteX14" fmla="*/ 0 w 2315745"/>
              <a:gd name="connsiteY14" fmla="*/ 3683996 h 4597610"/>
              <a:gd name="connsiteX15" fmla="*/ 16940 w 2315745"/>
              <a:gd name="connsiteY15" fmla="*/ 3684851 h 4597610"/>
              <a:gd name="connsiteX16" fmla="*/ 1402986 w 2315745"/>
              <a:gd name="connsiteY16" fmla="*/ 2298805 h 4597610"/>
              <a:gd name="connsiteX17" fmla="*/ 16940 w 2315745"/>
              <a:gd name="connsiteY17" fmla="*/ 912759 h 4597610"/>
              <a:gd name="connsiteX18" fmla="*/ 0 w 2315745"/>
              <a:gd name="connsiteY18" fmla="*/ 913615 h 4597610"/>
              <a:gd name="connsiteX19" fmla="*/ 0 w 2315745"/>
              <a:gd name="connsiteY19" fmla="*/ 630370 h 4597610"/>
              <a:gd name="connsiteX20" fmla="*/ 16940 w 2315745"/>
              <a:gd name="connsiteY20" fmla="*/ 0 h 4597610"/>
              <a:gd name="connsiteX21" fmla="*/ 2315745 w 2315745"/>
              <a:gd name="connsiteY21" fmla="*/ 2298805 h 4597610"/>
              <a:gd name="connsiteX22" fmla="*/ 16940 w 2315745"/>
              <a:gd name="connsiteY22" fmla="*/ 4597610 h 4597610"/>
              <a:gd name="connsiteX23" fmla="*/ 0 w 2315745"/>
              <a:gd name="connsiteY23" fmla="*/ 4596755 h 4597610"/>
              <a:gd name="connsiteX24" fmla="*/ 0 w 2315745"/>
              <a:gd name="connsiteY24" fmla="*/ 4316531 h 4597610"/>
              <a:gd name="connsiteX25" fmla="*/ 16940 w 2315745"/>
              <a:gd name="connsiteY25" fmla="*/ 4317386 h 4597610"/>
              <a:gd name="connsiteX26" fmla="*/ 2035521 w 2315745"/>
              <a:gd name="connsiteY26" fmla="*/ 2298805 h 4597610"/>
              <a:gd name="connsiteX27" fmla="*/ 16940 w 2315745"/>
              <a:gd name="connsiteY27" fmla="*/ 280224 h 4597610"/>
              <a:gd name="connsiteX28" fmla="*/ 0 w 2315745"/>
              <a:gd name="connsiteY28" fmla="*/ 281080 h 4597610"/>
              <a:gd name="connsiteX29" fmla="*/ 0 w 2315745"/>
              <a:gd name="connsiteY29" fmla="*/ 856 h 459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315745" h="4597610">
                <a:moveTo>
                  <a:pt x="16940" y="1357025"/>
                </a:moveTo>
                <a:cubicBezTo>
                  <a:pt x="537071" y="1357025"/>
                  <a:pt x="958720" y="1778674"/>
                  <a:pt x="958720" y="2298805"/>
                </a:cubicBezTo>
                <a:cubicBezTo>
                  <a:pt x="958720" y="2818936"/>
                  <a:pt x="537071" y="3240585"/>
                  <a:pt x="16940" y="3240585"/>
                </a:cubicBezTo>
                <a:lnTo>
                  <a:pt x="0" y="3239730"/>
                </a:lnTo>
                <a:lnTo>
                  <a:pt x="0" y="2967306"/>
                </a:lnTo>
                <a:lnTo>
                  <a:pt x="16940" y="2969013"/>
                </a:lnTo>
                <a:cubicBezTo>
                  <a:pt x="387086" y="2969013"/>
                  <a:pt x="687148" y="2668951"/>
                  <a:pt x="687148" y="2298805"/>
                </a:cubicBezTo>
                <a:cubicBezTo>
                  <a:pt x="687148" y="1928659"/>
                  <a:pt x="387086" y="1628597"/>
                  <a:pt x="16940" y="1628597"/>
                </a:cubicBezTo>
                <a:lnTo>
                  <a:pt x="0" y="1630305"/>
                </a:lnTo>
                <a:lnTo>
                  <a:pt x="0" y="1357881"/>
                </a:lnTo>
                <a:close/>
                <a:moveTo>
                  <a:pt x="16940" y="629514"/>
                </a:moveTo>
                <a:cubicBezTo>
                  <a:pt x="938864" y="629514"/>
                  <a:pt x="1686231" y="1376881"/>
                  <a:pt x="1686231" y="2298805"/>
                </a:cubicBezTo>
                <a:cubicBezTo>
                  <a:pt x="1686231" y="3220729"/>
                  <a:pt x="938864" y="3968096"/>
                  <a:pt x="16940" y="3968096"/>
                </a:cubicBezTo>
                <a:lnTo>
                  <a:pt x="0" y="3967241"/>
                </a:lnTo>
                <a:lnTo>
                  <a:pt x="0" y="3683996"/>
                </a:lnTo>
                <a:lnTo>
                  <a:pt x="16940" y="3684851"/>
                </a:lnTo>
                <a:cubicBezTo>
                  <a:pt x="782432" y="3684851"/>
                  <a:pt x="1402986" y="3064297"/>
                  <a:pt x="1402986" y="2298805"/>
                </a:cubicBezTo>
                <a:cubicBezTo>
                  <a:pt x="1402986" y="1533313"/>
                  <a:pt x="782432" y="912759"/>
                  <a:pt x="16940" y="912759"/>
                </a:cubicBezTo>
                <a:lnTo>
                  <a:pt x="0" y="913615"/>
                </a:lnTo>
                <a:lnTo>
                  <a:pt x="0" y="630370"/>
                </a:lnTo>
                <a:close/>
                <a:moveTo>
                  <a:pt x="16940" y="0"/>
                </a:moveTo>
                <a:cubicBezTo>
                  <a:pt x="1286535" y="0"/>
                  <a:pt x="2315745" y="1029210"/>
                  <a:pt x="2315745" y="2298805"/>
                </a:cubicBezTo>
                <a:cubicBezTo>
                  <a:pt x="2315745" y="3568400"/>
                  <a:pt x="1286535" y="4597610"/>
                  <a:pt x="16940" y="4597610"/>
                </a:cubicBezTo>
                <a:lnTo>
                  <a:pt x="0" y="4596755"/>
                </a:lnTo>
                <a:lnTo>
                  <a:pt x="0" y="4316531"/>
                </a:lnTo>
                <a:lnTo>
                  <a:pt x="16940" y="4317386"/>
                </a:lnTo>
                <a:cubicBezTo>
                  <a:pt x="1131772" y="4317386"/>
                  <a:pt x="2035521" y="3413637"/>
                  <a:pt x="2035521" y="2298805"/>
                </a:cubicBezTo>
                <a:cubicBezTo>
                  <a:pt x="2035521" y="1183973"/>
                  <a:pt x="1131772" y="280224"/>
                  <a:pt x="16940" y="280224"/>
                </a:cubicBezTo>
                <a:lnTo>
                  <a:pt x="0" y="281080"/>
                </a:lnTo>
                <a:lnTo>
                  <a:pt x="0" y="856"/>
                </a:lnTo>
                <a:close/>
              </a:path>
            </a:pathLst>
          </a:cu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4CA621-BD61-F559-CB27-215ACBA9E5A8}"/>
              </a:ext>
            </a:extLst>
          </p:cNvPr>
          <p:cNvSpPr txBox="1"/>
          <p:nvPr/>
        </p:nvSpPr>
        <p:spPr>
          <a:xfrm>
            <a:off x="609600" y="830636"/>
            <a:ext cx="72552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2400" cap="all">
                <a:solidFill>
                  <a:schemeClr val="accent1"/>
                </a:solidFill>
                <a:latin typeface="+mj-lt"/>
              </a:defRPr>
            </a:lvl1pPr>
          </a:lstStyle>
          <a:p>
            <a:pPr algn="l"/>
            <a:r>
              <a:rPr lang="en-US" sz="3200" dirty="0">
                <a:latin typeface="Arial Black" panose="020B0A04020102020204" pitchFamily="34" charset="0"/>
              </a:rPr>
              <a:t>Fertility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C6E247-6EB0-7C96-2029-EB2C15752815}"/>
              </a:ext>
            </a:extLst>
          </p:cNvPr>
          <p:cNvSpPr txBox="1"/>
          <p:nvPr/>
        </p:nvSpPr>
        <p:spPr>
          <a:xfrm>
            <a:off x="609600" y="1417575"/>
            <a:ext cx="6811766" cy="5847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>
              <a:defRPr sz="1400"/>
            </a:lvl1pPr>
          </a:lstStyle>
          <a:p>
            <a:pPr algn="l"/>
            <a:r>
              <a:rPr lang="en-US" sz="1600">
                <a:solidFill>
                  <a:schemeClr val="tx1"/>
                </a:solidFill>
                <a:latin typeface="Arial Black" panose="020B0A04020102020204" pitchFamily="34" charset="0"/>
                <a:ea typeface="FiraSans-Regular" panose="020B0503050000020004" pitchFamily="34" charset="0"/>
              </a:rPr>
              <a:t>KNOW YOUR COWS’ REPRO STATUS BY A COMBINATION OF BEHAVIOUR AND COW DATA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D9D6778-C092-904A-1C61-0EC9C3EBA06B}"/>
              </a:ext>
            </a:extLst>
          </p:cNvPr>
          <p:cNvSpPr/>
          <p:nvPr/>
        </p:nvSpPr>
        <p:spPr>
          <a:xfrm>
            <a:off x="7796463" y="-1"/>
            <a:ext cx="1588169" cy="685800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8" name="Picture 7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7A36FBB4-9B73-1641-874B-880433FB1E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966" y="2370468"/>
            <a:ext cx="7184073" cy="3924300"/>
          </a:xfrm>
          <a:prstGeom prst="rect">
            <a:avLst/>
          </a:prstGeom>
        </p:spPr>
      </p:pic>
      <p:pic>
        <p:nvPicPr>
          <p:cNvPr id="10" name="Picture 9" descr="A screenshot of a phone&#10;&#10;AI-generated content may be incorrect.">
            <a:extLst>
              <a:ext uri="{FF2B5EF4-FFF2-40B4-BE49-F238E27FC236}">
                <a16:creationId xmlns:a16="http://schemas.microsoft.com/office/drawing/2014/main" id="{4D02A8FE-BB11-B9F4-7170-C14931B79C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4694" y="2070707"/>
            <a:ext cx="1955882" cy="3926470"/>
          </a:xfrm>
          <a:prstGeom prst="rect">
            <a:avLst/>
          </a:prstGeom>
        </p:spPr>
      </p:pic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B90AC125-1B16-0E7F-8D1A-771AC3CFD8B5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8250" y="5837780"/>
            <a:ext cx="1316934" cy="613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7946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erson taking a picture of a herd of cows&#10;&#10;Description automatically generated with medium confidence">
            <a:extLst>
              <a:ext uri="{FF2B5EF4-FFF2-40B4-BE49-F238E27FC236}">
                <a16:creationId xmlns:a16="http://schemas.microsoft.com/office/drawing/2014/main" id="{7EDDC91A-A8AC-EE99-ACBF-6564916143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0362" y="0"/>
            <a:ext cx="4796223" cy="6858000"/>
          </a:xfrm>
          <a:prstGeom prst="rect">
            <a:avLst/>
          </a:pr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D082450-15CB-1C9E-835D-189AC2038894}"/>
              </a:ext>
            </a:extLst>
          </p:cNvPr>
          <p:cNvSpPr/>
          <p:nvPr/>
        </p:nvSpPr>
        <p:spPr>
          <a:xfrm>
            <a:off x="1" y="1790074"/>
            <a:ext cx="2315745" cy="4597610"/>
          </a:xfrm>
          <a:custGeom>
            <a:avLst/>
            <a:gdLst>
              <a:gd name="connsiteX0" fmla="*/ 16940 w 2315745"/>
              <a:gd name="connsiteY0" fmla="*/ 1357025 h 4597610"/>
              <a:gd name="connsiteX1" fmla="*/ 958720 w 2315745"/>
              <a:gd name="connsiteY1" fmla="*/ 2298805 h 4597610"/>
              <a:gd name="connsiteX2" fmla="*/ 16940 w 2315745"/>
              <a:gd name="connsiteY2" fmla="*/ 3240585 h 4597610"/>
              <a:gd name="connsiteX3" fmla="*/ 0 w 2315745"/>
              <a:gd name="connsiteY3" fmla="*/ 3239730 h 4597610"/>
              <a:gd name="connsiteX4" fmla="*/ 0 w 2315745"/>
              <a:gd name="connsiteY4" fmla="*/ 2967306 h 4597610"/>
              <a:gd name="connsiteX5" fmla="*/ 16940 w 2315745"/>
              <a:gd name="connsiteY5" fmla="*/ 2969013 h 4597610"/>
              <a:gd name="connsiteX6" fmla="*/ 687148 w 2315745"/>
              <a:gd name="connsiteY6" fmla="*/ 2298805 h 4597610"/>
              <a:gd name="connsiteX7" fmla="*/ 16940 w 2315745"/>
              <a:gd name="connsiteY7" fmla="*/ 1628597 h 4597610"/>
              <a:gd name="connsiteX8" fmla="*/ 0 w 2315745"/>
              <a:gd name="connsiteY8" fmla="*/ 1630305 h 4597610"/>
              <a:gd name="connsiteX9" fmla="*/ 0 w 2315745"/>
              <a:gd name="connsiteY9" fmla="*/ 1357881 h 4597610"/>
              <a:gd name="connsiteX10" fmla="*/ 16940 w 2315745"/>
              <a:gd name="connsiteY10" fmla="*/ 629514 h 4597610"/>
              <a:gd name="connsiteX11" fmla="*/ 1686231 w 2315745"/>
              <a:gd name="connsiteY11" fmla="*/ 2298805 h 4597610"/>
              <a:gd name="connsiteX12" fmla="*/ 16940 w 2315745"/>
              <a:gd name="connsiteY12" fmla="*/ 3968096 h 4597610"/>
              <a:gd name="connsiteX13" fmla="*/ 0 w 2315745"/>
              <a:gd name="connsiteY13" fmla="*/ 3967241 h 4597610"/>
              <a:gd name="connsiteX14" fmla="*/ 0 w 2315745"/>
              <a:gd name="connsiteY14" fmla="*/ 3683996 h 4597610"/>
              <a:gd name="connsiteX15" fmla="*/ 16940 w 2315745"/>
              <a:gd name="connsiteY15" fmla="*/ 3684851 h 4597610"/>
              <a:gd name="connsiteX16" fmla="*/ 1402986 w 2315745"/>
              <a:gd name="connsiteY16" fmla="*/ 2298805 h 4597610"/>
              <a:gd name="connsiteX17" fmla="*/ 16940 w 2315745"/>
              <a:gd name="connsiteY17" fmla="*/ 912759 h 4597610"/>
              <a:gd name="connsiteX18" fmla="*/ 0 w 2315745"/>
              <a:gd name="connsiteY18" fmla="*/ 913615 h 4597610"/>
              <a:gd name="connsiteX19" fmla="*/ 0 w 2315745"/>
              <a:gd name="connsiteY19" fmla="*/ 630370 h 4597610"/>
              <a:gd name="connsiteX20" fmla="*/ 16940 w 2315745"/>
              <a:gd name="connsiteY20" fmla="*/ 0 h 4597610"/>
              <a:gd name="connsiteX21" fmla="*/ 2315745 w 2315745"/>
              <a:gd name="connsiteY21" fmla="*/ 2298805 h 4597610"/>
              <a:gd name="connsiteX22" fmla="*/ 16940 w 2315745"/>
              <a:gd name="connsiteY22" fmla="*/ 4597610 h 4597610"/>
              <a:gd name="connsiteX23" fmla="*/ 0 w 2315745"/>
              <a:gd name="connsiteY23" fmla="*/ 4596755 h 4597610"/>
              <a:gd name="connsiteX24" fmla="*/ 0 w 2315745"/>
              <a:gd name="connsiteY24" fmla="*/ 4316531 h 4597610"/>
              <a:gd name="connsiteX25" fmla="*/ 16940 w 2315745"/>
              <a:gd name="connsiteY25" fmla="*/ 4317386 h 4597610"/>
              <a:gd name="connsiteX26" fmla="*/ 2035521 w 2315745"/>
              <a:gd name="connsiteY26" fmla="*/ 2298805 h 4597610"/>
              <a:gd name="connsiteX27" fmla="*/ 16940 w 2315745"/>
              <a:gd name="connsiteY27" fmla="*/ 280224 h 4597610"/>
              <a:gd name="connsiteX28" fmla="*/ 0 w 2315745"/>
              <a:gd name="connsiteY28" fmla="*/ 281080 h 4597610"/>
              <a:gd name="connsiteX29" fmla="*/ 0 w 2315745"/>
              <a:gd name="connsiteY29" fmla="*/ 856 h 459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315745" h="4597610">
                <a:moveTo>
                  <a:pt x="16940" y="1357025"/>
                </a:moveTo>
                <a:cubicBezTo>
                  <a:pt x="537071" y="1357025"/>
                  <a:pt x="958720" y="1778674"/>
                  <a:pt x="958720" y="2298805"/>
                </a:cubicBezTo>
                <a:cubicBezTo>
                  <a:pt x="958720" y="2818936"/>
                  <a:pt x="537071" y="3240585"/>
                  <a:pt x="16940" y="3240585"/>
                </a:cubicBezTo>
                <a:lnTo>
                  <a:pt x="0" y="3239730"/>
                </a:lnTo>
                <a:lnTo>
                  <a:pt x="0" y="2967306"/>
                </a:lnTo>
                <a:lnTo>
                  <a:pt x="16940" y="2969013"/>
                </a:lnTo>
                <a:cubicBezTo>
                  <a:pt x="387086" y="2969013"/>
                  <a:pt x="687148" y="2668951"/>
                  <a:pt x="687148" y="2298805"/>
                </a:cubicBezTo>
                <a:cubicBezTo>
                  <a:pt x="687148" y="1928659"/>
                  <a:pt x="387086" y="1628597"/>
                  <a:pt x="16940" y="1628597"/>
                </a:cubicBezTo>
                <a:lnTo>
                  <a:pt x="0" y="1630305"/>
                </a:lnTo>
                <a:lnTo>
                  <a:pt x="0" y="1357881"/>
                </a:lnTo>
                <a:close/>
                <a:moveTo>
                  <a:pt x="16940" y="629514"/>
                </a:moveTo>
                <a:cubicBezTo>
                  <a:pt x="938864" y="629514"/>
                  <a:pt x="1686231" y="1376881"/>
                  <a:pt x="1686231" y="2298805"/>
                </a:cubicBezTo>
                <a:cubicBezTo>
                  <a:pt x="1686231" y="3220729"/>
                  <a:pt x="938864" y="3968096"/>
                  <a:pt x="16940" y="3968096"/>
                </a:cubicBezTo>
                <a:lnTo>
                  <a:pt x="0" y="3967241"/>
                </a:lnTo>
                <a:lnTo>
                  <a:pt x="0" y="3683996"/>
                </a:lnTo>
                <a:lnTo>
                  <a:pt x="16940" y="3684851"/>
                </a:lnTo>
                <a:cubicBezTo>
                  <a:pt x="782432" y="3684851"/>
                  <a:pt x="1402986" y="3064297"/>
                  <a:pt x="1402986" y="2298805"/>
                </a:cubicBezTo>
                <a:cubicBezTo>
                  <a:pt x="1402986" y="1533313"/>
                  <a:pt x="782432" y="912759"/>
                  <a:pt x="16940" y="912759"/>
                </a:cubicBezTo>
                <a:lnTo>
                  <a:pt x="0" y="913615"/>
                </a:lnTo>
                <a:lnTo>
                  <a:pt x="0" y="630370"/>
                </a:lnTo>
                <a:close/>
                <a:moveTo>
                  <a:pt x="16940" y="0"/>
                </a:moveTo>
                <a:cubicBezTo>
                  <a:pt x="1286535" y="0"/>
                  <a:pt x="2315745" y="1029210"/>
                  <a:pt x="2315745" y="2298805"/>
                </a:cubicBezTo>
                <a:cubicBezTo>
                  <a:pt x="2315745" y="3568400"/>
                  <a:pt x="1286535" y="4597610"/>
                  <a:pt x="16940" y="4597610"/>
                </a:cubicBezTo>
                <a:lnTo>
                  <a:pt x="0" y="4596755"/>
                </a:lnTo>
                <a:lnTo>
                  <a:pt x="0" y="4316531"/>
                </a:lnTo>
                <a:lnTo>
                  <a:pt x="16940" y="4317386"/>
                </a:lnTo>
                <a:cubicBezTo>
                  <a:pt x="1131772" y="4317386"/>
                  <a:pt x="2035521" y="3413637"/>
                  <a:pt x="2035521" y="2298805"/>
                </a:cubicBezTo>
                <a:cubicBezTo>
                  <a:pt x="2035521" y="1183973"/>
                  <a:pt x="1131772" y="280224"/>
                  <a:pt x="16940" y="280224"/>
                </a:cubicBezTo>
                <a:lnTo>
                  <a:pt x="0" y="281080"/>
                </a:lnTo>
                <a:lnTo>
                  <a:pt x="0" y="856"/>
                </a:lnTo>
                <a:close/>
              </a:path>
            </a:pathLst>
          </a:cu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ira Sans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CCC3DB8-4CB3-4C32-AA52-A788A7D684DA}"/>
              </a:ext>
            </a:extLst>
          </p:cNvPr>
          <p:cNvSpPr/>
          <p:nvPr/>
        </p:nvSpPr>
        <p:spPr>
          <a:xfrm>
            <a:off x="6919831" y="-1"/>
            <a:ext cx="1565441" cy="685800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nl-NL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ira Sans"/>
              <a:ea typeface="+mn-ea"/>
              <a:cs typeface="+mn-cs"/>
            </a:endParaRP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373E1FCB-30D1-778F-6583-BE3ED5D4272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0300" y="4446578"/>
            <a:ext cx="222498" cy="242257"/>
          </a:xfrm>
          <a:prstGeom prst="rect">
            <a:avLst/>
          </a:prstGeom>
        </p:spPr>
      </p:pic>
      <p:pic>
        <p:nvPicPr>
          <p:cNvPr id="8" name="Picture 7" descr="Shape&#10;&#10;Description automatically generated with low confidence">
            <a:extLst>
              <a:ext uri="{FF2B5EF4-FFF2-40B4-BE49-F238E27FC236}">
                <a16:creationId xmlns:a16="http://schemas.microsoft.com/office/drawing/2014/main" id="{8425E4A4-2701-894A-B99B-51A37B0187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7039" y="4446579"/>
            <a:ext cx="242256" cy="242256"/>
          </a:xfrm>
          <a:prstGeom prst="rect">
            <a:avLst/>
          </a:prstGeom>
        </p:spPr>
      </p:pic>
      <p:pic>
        <p:nvPicPr>
          <p:cNvPr id="2" name="Picture 1" descr="Logo, company name&#10;&#10;Description automatically generated">
            <a:extLst>
              <a:ext uri="{FF2B5EF4-FFF2-40B4-BE49-F238E27FC236}">
                <a16:creationId xmlns:a16="http://schemas.microsoft.com/office/drawing/2014/main" id="{24F0BD19-6710-CF85-EDED-804B0A0A5ED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9307" y="5832122"/>
            <a:ext cx="1333708" cy="621073"/>
          </a:xfrm>
          <a:prstGeom prst="rect">
            <a:avLst/>
          </a:prstGeom>
        </p:spPr>
      </p:pic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691E09E0-C19C-2C7D-66E6-9ACAF9A29EE9}"/>
              </a:ext>
            </a:extLst>
          </p:cNvPr>
          <p:cNvSpPr txBox="1">
            <a:spLocks/>
          </p:cNvSpPr>
          <p:nvPr/>
        </p:nvSpPr>
        <p:spPr>
          <a:xfrm>
            <a:off x="570245" y="507698"/>
            <a:ext cx="10985500" cy="501839"/>
          </a:xfrm>
          <a:prstGeom prst="rect">
            <a:avLst/>
          </a:prstGeom>
        </p:spPr>
        <p:txBody>
          <a:bodyPr/>
          <a:lstStyle>
            <a:lvl1pPr marL="0" marR="0" indent="0" algn="l" defTabSz="2096971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7200" b="0" i="0" u="none" strike="noStrike" cap="none" spc="-146" baseline="0">
                <a:solidFill>
                  <a:srgbClr val="AE2317"/>
                </a:solidFill>
                <a:uFillTx/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  <a:lvl2pPr marL="1219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1048486" hangingPunct="1">
              <a:defRPr/>
            </a:pPr>
            <a:r>
              <a:rPr lang="en-US" sz="3600" cap="all" spc="-73" dirty="0"/>
              <a:t>Transition &amp; Nutrition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4C4CCD88-1129-FC50-EE52-03B24F24ACDA}"/>
              </a:ext>
            </a:extLst>
          </p:cNvPr>
          <p:cNvSpPr txBox="1">
            <a:spLocks/>
          </p:cNvSpPr>
          <p:nvPr/>
        </p:nvSpPr>
        <p:spPr>
          <a:xfrm>
            <a:off x="541466" y="981062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2438338" rtl="0" eaLnBrk="1" fontAlgn="auto" latinLnBrk="0" hangingPunct="1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1pPr>
            <a:lvl2pPr marL="12192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1219169">
              <a:spcBef>
                <a:spcPts val="2250"/>
              </a:spcBef>
            </a:pPr>
            <a:r>
              <a:rPr lang="en-US" sz="1600">
                <a:latin typeface="Arial Black" panose="020B0A04020102020204" pitchFamily="34" charset="0"/>
              </a:rPr>
              <a:t>FOR A SMOOTH START UP: 75% OF ALL HEALTH PROBLEMS </a:t>
            </a:r>
            <a:br>
              <a:rPr lang="en-US" sz="1600">
                <a:latin typeface="Arial Black" panose="020B0A04020102020204" pitchFamily="34" charset="0"/>
              </a:rPr>
            </a:br>
            <a:r>
              <a:rPr lang="en-US" sz="1600">
                <a:latin typeface="Arial Black" panose="020B0A04020102020204" pitchFamily="34" charset="0"/>
              </a:rPr>
              <a:t>CAN BE TRACED BACK TO THE TRANSITION PERIOD</a:t>
            </a:r>
            <a:r>
              <a:rPr lang="en-GB" sz="1600">
                <a:latin typeface="Arial Black" panose="020B0A04020102020204" pitchFamily="34" charset="0"/>
              </a:rPr>
              <a:t> </a:t>
            </a:r>
          </a:p>
        </p:txBody>
      </p:sp>
      <p:pic>
        <p:nvPicPr>
          <p:cNvPr id="3" name="Picture 2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2450EA73-FAE0-3081-CB38-F2DD4B1320E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623" y="1679947"/>
            <a:ext cx="7566929" cy="4133435"/>
          </a:xfrm>
          <a:prstGeom prst="rect">
            <a:avLst/>
          </a:prstGeom>
        </p:spPr>
      </p:pic>
      <p:pic>
        <p:nvPicPr>
          <p:cNvPr id="7" name="Picture 6" descr="A screenshot of a phone&#10;&#10;AI-generated content may be incorrect.">
            <a:extLst>
              <a:ext uri="{FF2B5EF4-FFF2-40B4-BE49-F238E27FC236}">
                <a16:creationId xmlns:a16="http://schemas.microsoft.com/office/drawing/2014/main" id="{D55CC594-A461-C015-DEEA-8E26F4B0C85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7129" y="2577174"/>
            <a:ext cx="1986557" cy="398805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EEA11B5-6F58-064B-290A-93E882321053}"/>
              </a:ext>
            </a:extLst>
          </p:cNvPr>
          <p:cNvSpPr txBox="1"/>
          <p:nvPr/>
        </p:nvSpPr>
        <p:spPr>
          <a:xfrm>
            <a:off x="5014715" y="3028414"/>
            <a:ext cx="64793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219169"/>
            <a:r>
              <a:rPr lang="en-US" sz="1100">
                <a:solidFill>
                  <a:prstClr val="black"/>
                </a:solidFill>
                <a:cs typeface="Segoe UI" panose="020B0502040204020203" pitchFamily="34" charset="0"/>
              </a:rPr>
              <a:t>Calving</a:t>
            </a:r>
            <a:endParaRPr lang="en-NL" sz="1050">
              <a:solidFill>
                <a:prstClr val="black"/>
              </a:solidFill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96521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8F415CB4-0FEE-3F84-6EA4-C7CE7BA4EA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23" y="2249424"/>
            <a:ext cx="5929596" cy="3239042"/>
          </a:xfrm>
          <a:prstGeom prst="rect">
            <a:avLst/>
          </a:prstGeom>
        </p:spPr>
      </p:pic>
      <p:pic>
        <p:nvPicPr>
          <p:cNvPr id="24" name="Picture 23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7EA29935-07BA-7776-7B0B-125D91299F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749" y="2249423"/>
            <a:ext cx="5929597" cy="3239042"/>
          </a:xfrm>
          <a:prstGeom prst="rect">
            <a:avLst/>
          </a:prstGeom>
        </p:spPr>
      </p:pic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147B81D0-3F5D-D882-05B5-630A313D9DB8}"/>
              </a:ext>
            </a:extLst>
          </p:cNvPr>
          <p:cNvSpPr txBox="1">
            <a:spLocks/>
          </p:cNvSpPr>
          <p:nvPr/>
        </p:nvSpPr>
        <p:spPr>
          <a:xfrm>
            <a:off x="541466" y="981062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2438338" rtl="0" eaLnBrk="1" fontAlgn="auto" latinLnBrk="0" hangingPunct="1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1pPr>
            <a:lvl2pPr marL="12192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1219169">
              <a:spcBef>
                <a:spcPts val="2250"/>
              </a:spcBef>
            </a:pPr>
            <a:r>
              <a:rPr lang="en-US" sz="1600">
                <a:latin typeface="Arial Black" panose="020B0A04020102020204" pitchFamily="34" charset="0"/>
              </a:rPr>
              <a:t>IDENTIFY RISK COWS WITH THE TRANSITION MONITOR</a:t>
            </a:r>
            <a:endParaRPr lang="en-GB" sz="1600">
              <a:latin typeface="Arial Black" panose="020B0A04020102020204" pitchFamily="34" charset="0"/>
            </a:endParaRP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DD193825-6D3E-4E33-58BF-DE978082BB4A}"/>
              </a:ext>
            </a:extLst>
          </p:cNvPr>
          <p:cNvSpPr txBox="1">
            <a:spLocks/>
          </p:cNvSpPr>
          <p:nvPr/>
        </p:nvSpPr>
        <p:spPr>
          <a:xfrm>
            <a:off x="541466" y="459691"/>
            <a:ext cx="10985500" cy="501839"/>
          </a:xfrm>
          <a:prstGeom prst="rect">
            <a:avLst/>
          </a:prstGeom>
        </p:spPr>
        <p:txBody>
          <a:bodyPr/>
          <a:lstStyle>
            <a:lvl1pPr marL="0" marR="0" indent="0" algn="l" defTabSz="2096971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7200" b="0" i="0" u="none" strike="noStrike" cap="none" spc="-146" baseline="0">
                <a:solidFill>
                  <a:srgbClr val="AE2317"/>
                </a:solidFill>
                <a:uFillTx/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  <a:lvl2pPr marL="1219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1048486"/>
            <a:r>
              <a:rPr lang="en-US" sz="3600" cap="all" spc="-73"/>
              <a:t>NO SURPRISES AFTER CALVING</a:t>
            </a:r>
          </a:p>
        </p:txBody>
      </p:sp>
      <p:pic>
        <p:nvPicPr>
          <p:cNvPr id="25" name="Picture 24" descr="Icon&#10;&#10;Description automatically generated">
            <a:extLst>
              <a:ext uri="{FF2B5EF4-FFF2-40B4-BE49-F238E27FC236}">
                <a16:creationId xmlns:a16="http://schemas.microsoft.com/office/drawing/2014/main" id="{CA8EA564-1EF9-BA84-8E43-00244F69AFA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847" y="5985502"/>
            <a:ext cx="209956" cy="228601"/>
          </a:xfrm>
          <a:prstGeom prst="rect">
            <a:avLst/>
          </a:prstGeom>
        </p:spPr>
      </p:pic>
      <p:pic>
        <p:nvPicPr>
          <p:cNvPr id="26" name="Picture 25" descr="Logo&#10;&#10;Description automatically generated">
            <a:extLst>
              <a:ext uri="{FF2B5EF4-FFF2-40B4-BE49-F238E27FC236}">
                <a16:creationId xmlns:a16="http://schemas.microsoft.com/office/drawing/2014/main" id="{E72F5FC1-13DA-2D7D-7311-F12333BC39A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9519" y="6248304"/>
            <a:ext cx="232612" cy="228601"/>
          </a:xfrm>
          <a:prstGeom prst="rect">
            <a:avLst/>
          </a:prstGeom>
        </p:spPr>
      </p:pic>
      <p:sp>
        <p:nvSpPr>
          <p:cNvPr id="27" name="Tijdelijke aanduiding voor tekst 3">
            <a:extLst>
              <a:ext uri="{FF2B5EF4-FFF2-40B4-BE49-F238E27FC236}">
                <a16:creationId xmlns:a16="http://schemas.microsoft.com/office/drawing/2014/main" id="{3F4D953F-4DAA-8F90-2146-F3A55FE64FC7}"/>
              </a:ext>
            </a:extLst>
          </p:cNvPr>
          <p:cNvSpPr txBox="1">
            <a:spLocks/>
          </p:cNvSpPr>
          <p:nvPr/>
        </p:nvSpPr>
        <p:spPr>
          <a:xfrm>
            <a:off x="2820803" y="5926684"/>
            <a:ext cx="3505201" cy="798408"/>
          </a:xfrm>
          <a:prstGeom prst="rect">
            <a:avLst/>
          </a:prstGeom>
        </p:spPr>
        <p:txBody>
          <a:bodyPr/>
          <a:lstStyle>
            <a:lvl1pPr marL="457200" indent="-457200" algn="l" defTabSz="1828800" rtl="0" eaLnBrk="1" latinLnBrk="0" hangingPunct="1">
              <a:lnSpc>
                <a:spcPct val="90000"/>
              </a:lnSpc>
              <a:spcBef>
                <a:spcPts val="2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3716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2860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2004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148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0292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9436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8580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772400" indent="-457200" algn="l" defTabSz="18288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00">
              <a:lnSpc>
                <a:spcPct val="120000"/>
              </a:lnSpc>
              <a:spcBef>
                <a:spcPts val="0"/>
              </a:spcBef>
              <a:spcAft>
                <a:spcPts val="500"/>
              </a:spcAft>
              <a:buNone/>
            </a:pPr>
            <a:r>
              <a:rPr lang="en-US" sz="1200" b="1">
                <a:solidFill>
                  <a:srgbClr val="BE0000"/>
                </a:solidFill>
                <a:latin typeface="Fira Sans regular"/>
                <a:ea typeface="Fira Sans Light" panose="020B0403050000020004" pitchFamily="34" charset="0"/>
                <a:cs typeface="Times New Roman" panose="02020603050405020304" pitchFamily="18" charset="0"/>
              </a:rPr>
              <a:t>RISK ALERT</a:t>
            </a:r>
          </a:p>
          <a:p>
            <a:pPr marL="0" indent="0" defTabSz="914400">
              <a:lnSpc>
                <a:spcPct val="120000"/>
              </a:lnSpc>
              <a:spcBef>
                <a:spcPts val="0"/>
              </a:spcBef>
              <a:spcAft>
                <a:spcPts val="500"/>
              </a:spcAft>
              <a:buNone/>
            </a:pPr>
            <a:r>
              <a:rPr lang="en-US" sz="1200" b="1">
                <a:solidFill>
                  <a:srgbClr val="2C1500"/>
                </a:solidFill>
                <a:latin typeface="Fira Sans regular"/>
                <a:ea typeface="Fira Sans Light" panose="020B0403050000020004" pitchFamily="34" charset="0"/>
                <a:cs typeface="Times New Roman" panose="02020603050405020304" pitchFamily="18" charset="0"/>
              </a:rPr>
              <a:t>SICK</a:t>
            </a:r>
            <a:endParaRPr lang="en-NL" sz="1200">
              <a:solidFill>
                <a:srgbClr val="2C1500"/>
              </a:solidFill>
              <a:latin typeface="Fira Sans regular"/>
              <a:ea typeface="Fira Sans Light" panose="020B04030500000200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8" name="Picture 27" descr="Icon&#10;&#10;Description automatically generated">
            <a:extLst>
              <a:ext uri="{FF2B5EF4-FFF2-40B4-BE49-F238E27FC236}">
                <a16:creationId xmlns:a16="http://schemas.microsoft.com/office/drawing/2014/main" id="{DFB8C7E7-A953-94C9-C452-C363BFF9254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0159" y="4581624"/>
            <a:ext cx="181982" cy="198142"/>
          </a:xfrm>
          <a:prstGeom prst="rect">
            <a:avLst/>
          </a:prstGeom>
        </p:spPr>
      </p:pic>
      <p:pic>
        <p:nvPicPr>
          <p:cNvPr id="29" name="Picture 28" descr="Icon&#10;&#10;Description automatically generated">
            <a:extLst>
              <a:ext uri="{FF2B5EF4-FFF2-40B4-BE49-F238E27FC236}">
                <a16:creationId xmlns:a16="http://schemas.microsoft.com/office/drawing/2014/main" id="{CA98ACF0-C62A-1D09-4521-37CE52C06F6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4260" y="4394868"/>
            <a:ext cx="181982" cy="198142"/>
          </a:xfrm>
          <a:prstGeom prst="rect">
            <a:avLst/>
          </a:prstGeom>
        </p:spPr>
      </p:pic>
      <p:pic>
        <p:nvPicPr>
          <p:cNvPr id="31" name="Picture 30" descr="Icon&#10;&#10;Description automatically generated">
            <a:extLst>
              <a:ext uri="{FF2B5EF4-FFF2-40B4-BE49-F238E27FC236}">
                <a16:creationId xmlns:a16="http://schemas.microsoft.com/office/drawing/2014/main" id="{9E3BC815-7A3F-9A4B-DA5A-4254B66FC7B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24" y="4593010"/>
            <a:ext cx="181982" cy="198142"/>
          </a:xfrm>
          <a:prstGeom prst="rect">
            <a:avLst/>
          </a:prstGeom>
        </p:spPr>
      </p:pic>
      <p:pic>
        <p:nvPicPr>
          <p:cNvPr id="16" name="Picture 15" descr="Logo&#10;&#10;Description automatically generated">
            <a:extLst>
              <a:ext uri="{FF2B5EF4-FFF2-40B4-BE49-F238E27FC236}">
                <a16:creationId xmlns:a16="http://schemas.microsoft.com/office/drawing/2014/main" id="{4F2208C7-7EB7-871F-7DB6-1BA6F991036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8642" y="4704237"/>
            <a:ext cx="178995" cy="175909"/>
          </a:xfrm>
          <a:prstGeom prst="rect">
            <a:avLst/>
          </a:pr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31CE6BE6-3816-2498-3850-69A833EDE7A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7818" y="4166267"/>
            <a:ext cx="209956" cy="22860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4205BD6E-4757-05BB-E563-476AF8EBA509}"/>
              </a:ext>
            </a:extLst>
          </p:cNvPr>
          <p:cNvSpPr txBox="1"/>
          <p:nvPr/>
        </p:nvSpPr>
        <p:spPr>
          <a:xfrm>
            <a:off x="3958548" y="3167390"/>
            <a:ext cx="69442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219169"/>
            <a:r>
              <a:rPr lang="en-US" sz="1100" b="1">
                <a:solidFill>
                  <a:prstClr val="black"/>
                </a:solidFill>
                <a:cs typeface="Segoe UI" panose="020B0502040204020203" pitchFamily="34" charset="0"/>
              </a:rPr>
              <a:t>Calving</a:t>
            </a:r>
            <a:endParaRPr lang="en-NL" sz="1050" b="1">
              <a:solidFill>
                <a:prstClr val="black"/>
              </a:solidFill>
              <a:cs typeface="Segoe UI" panose="020B0502040204020203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9EC4BF5-E2E4-0094-CAC4-3367EBF573CB}"/>
              </a:ext>
            </a:extLst>
          </p:cNvPr>
          <p:cNvSpPr txBox="1"/>
          <p:nvPr/>
        </p:nvSpPr>
        <p:spPr>
          <a:xfrm>
            <a:off x="9131688" y="3290501"/>
            <a:ext cx="69442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219169"/>
            <a:r>
              <a:rPr lang="en-US" sz="1100" b="1">
                <a:solidFill>
                  <a:prstClr val="black"/>
                </a:solidFill>
                <a:cs typeface="Segoe UI" panose="020B0502040204020203" pitchFamily="34" charset="0"/>
              </a:rPr>
              <a:t>Calving</a:t>
            </a:r>
            <a:endParaRPr lang="en-NL" sz="1050" b="1">
              <a:solidFill>
                <a:prstClr val="black"/>
              </a:solidFill>
              <a:cs typeface="Segoe UI" panose="020B0502040204020203" pitchFamily="34" charset="0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B881D2A-847E-D305-C18F-4FA160882A5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04619" y="1718533"/>
            <a:ext cx="5492750" cy="300166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Fira Sans SemiBold" panose="020B0603050000020004" pitchFamily="34" charset="0"/>
              </a:rPr>
              <a:t>Healthy cow in transition </a:t>
            </a:r>
            <a:endParaRPr lang="en-NL" dirty="0">
              <a:solidFill>
                <a:srgbClr val="000000"/>
              </a:solidFill>
              <a:latin typeface="Fira Sans SemiBold" panose="020B0603050000020004" pitchFamily="34" charset="0"/>
            </a:endParaRPr>
          </a:p>
        </p:txBody>
      </p:sp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53B75C65-FF0D-0483-2EE6-097D6233AC17}"/>
              </a:ext>
            </a:extLst>
          </p:cNvPr>
          <p:cNvSpPr txBox="1">
            <a:spLocks/>
          </p:cNvSpPr>
          <p:nvPr/>
        </p:nvSpPr>
        <p:spPr>
          <a:xfrm>
            <a:off x="6093749" y="1729413"/>
            <a:ext cx="5492750" cy="300166"/>
          </a:xfrm>
          <a:prstGeom prst="rect">
            <a:avLst/>
          </a:prstGeom>
        </p:spPr>
        <p:txBody>
          <a:bodyPr lIns="45719" tIns="45719" rIns="45719" bIns="45719"/>
          <a:lstStyle>
            <a:lvl1pPr marL="0" marR="0" indent="0" algn="l" defTabSz="321945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 b="1" i="0" u="none" strike="noStrike" cap="none" spc="0" baseline="0">
                <a:solidFill>
                  <a:srgbClr val="2D0900"/>
                </a:solidFill>
                <a:uFillTx/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  <a:lvl2pPr marL="609600" marR="0" indent="-304800" algn="l" defTabSz="1219169" rtl="0" latinLnBrk="0">
              <a:lnSpc>
                <a:spcPct val="9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2pPr>
            <a:lvl3pPr marL="914400" marR="0" indent="-304800" algn="l" defTabSz="1219169" rtl="0" latinLnBrk="0">
              <a:lnSpc>
                <a:spcPct val="9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3pPr>
            <a:lvl4pPr marL="1219200" marR="0" indent="-304800" algn="l" defTabSz="1219169" rtl="0" latinLnBrk="0">
              <a:lnSpc>
                <a:spcPct val="9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4pPr>
            <a:lvl5pPr marL="1524000" marR="0" indent="-304800" algn="l" defTabSz="1219169" rtl="0" latinLnBrk="0">
              <a:lnSpc>
                <a:spcPct val="9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5pPr>
            <a:lvl6pPr marL="1828800" marR="0" indent="-304800" algn="l" defTabSz="1219169" rtl="0" latinLnBrk="0">
              <a:lnSpc>
                <a:spcPct val="9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2133600" marR="0" indent="-304800" algn="l" defTabSz="1219169" rtl="0" latinLnBrk="0">
              <a:lnSpc>
                <a:spcPct val="9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2438400" marR="0" indent="-304800" algn="l" defTabSz="1219169" rtl="0" latinLnBrk="0">
              <a:lnSpc>
                <a:spcPct val="9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2743200" marR="0" indent="-304800" algn="l" defTabSz="1219169" rtl="0" latinLnBrk="0">
              <a:lnSpc>
                <a:spcPct val="90000"/>
              </a:lnSpc>
              <a:spcBef>
                <a:spcPts val="225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hangingPunct="1"/>
            <a:r>
              <a:rPr lang="en-US" dirty="0">
                <a:solidFill>
                  <a:srgbClr val="000000"/>
                </a:solidFill>
                <a:latin typeface="Fira Sans SemiBold" panose="020B0603050000020004" pitchFamily="34" charset="0"/>
              </a:rPr>
              <a:t>Transition cow risk – displaced </a:t>
            </a:r>
            <a:r>
              <a:rPr lang="en-US" dirty="0" err="1">
                <a:solidFill>
                  <a:srgbClr val="000000"/>
                </a:solidFill>
                <a:latin typeface="Fira Sans SemiBold" panose="020B0603050000020004" pitchFamily="34" charset="0"/>
              </a:rPr>
              <a:t>abomasumus</a:t>
            </a:r>
            <a:r>
              <a:rPr lang="en-US" dirty="0">
                <a:solidFill>
                  <a:srgbClr val="000000"/>
                </a:solidFill>
                <a:latin typeface="Fira Sans SemiBold" panose="020B0603050000020004" pitchFamily="34" charset="0"/>
              </a:rPr>
              <a:t> after calving</a:t>
            </a:r>
            <a:endParaRPr lang="en-NL" dirty="0">
              <a:solidFill>
                <a:srgbClr val="000000"/>
              </a:solidFill>
              <a:latin typeface="Fira Sans SemiBold" panose="020B060305000002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8018258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Object 14">
            <a:extLst>
              <a:ext uri="{FF2B5EF4-FFF2-40B4-BE49-F238E27FC236}">
                <a16:creationId xmlns:a16="http://schemas.microsoft.com/office/drawing/2014/main" id="{9B62F4F3-DA78-4546-3A6C-3C404184260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2478713"/>
              </p:ext>
            </p:extLst>
          </p:nvPr>
        </p:nvGraphicFramePr>
        <p:xfrm>
          <a:off x="6255201" y="2297272"/>
          <a:ext cx="6010825" cy="32797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1757483" imgH="6415058" progId="">
                  <p:embed/>
                </p:oleObj>
              </mc:Choice>
              <mc:Fallback>
                <p:oleObj r:id="rId3" imgW="11757483" imgH="6415058" progId="">
                  <p:embed/>
                  <p:pic>
                    <p:nvPicPr>
                      <p:cNvPr id="15" name="Object 14">
                        <a:extLst>
                          <a:ext uri="{FF2B5EF4-FFF2-40B4-BE49-F238E27FC236}">
                            <a16:creationId xmlns:a16="http://schemas.microsoft.com/office/drawing/2014/main" id="{9B62F4F3-DA78-4546-3A6C-3C404184260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255201" y="2297272"/>
                        <a:ext cx="6010825" cy="327973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29C89D98-B378-33A7-8EE5-D063C6E3212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67041507"/>
              </p:ext>
            </p:extLst>
          </p:nvPr>
        </p:nvGraphicFramePr>
        <p:xfrm>
          <a:off x="79942" y="2296818"/>
          <a:ext cx="6010825" cy="32732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5" imgW="11401292" imgH="6209318" progId="">
                  <p:embed/>
                </p:oleObj>
              </mc:Choice>
              <mc:Fallback>
                <p:oleObj r:id="rId5" imgW="11401292" imgH="6209318" progId="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29C89D98-B378-33A7-8EE5-D063C6E3212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9942" y="2296818"/>
                        <a:ext cx="6010825" cy="327323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84FD1353-8A15-9D42-1DE8-EA0C605E5CAF}"/>
              </a:ext>
            </a:extLst>
          </p:cNvPr>
          <p:cNvSpPr txBox="1">
            <a:spLocks/>
          </p:cNvSpPr>
          <p:nvPr/>
        </p:nvSpPr>
        <p:spPr>
          <a:xfrm>
            <a:off x="541466" y="459691"/>
            <a:ext cx="11327073" cy="501839"/>
          </a:xfrm>
          <a:prstGeom prst="rect">
            <a:avLst/>
          </a:prstGeom>
        </p:spPr>
        <p:txBody>
          <a:bodyPr/>
          <a:lstStyle>
            <a:lvl1pPr marL="0" marR="0" indent="0" algn="l" defTabSz="2096971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7200" b="0" i="0" u="none" strike="noStrike" cap="none" spc="-146" baseline="0">
                <a:solidFill>
                  <a:srgbClr val="AE2317"/>
                </a:solidFill>
                <a:uFillTx/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  <a:lvl2pPr marL="1219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1048486"/>
            <a:r>
              <a:rPr lang="en-US" sz="3600" spc="-73"/>
              <a:t>GROUP NOTIFICATIONS</a:t>
            </a:r>
            <a:endParaRPr lang="en-NL" sz="4000" spc="-73"/>
          </a:p>
        </p:txBody>
      </p:sp>
      <p:pic>
        <p:nvPicPr>
          <p:cNvPr id="12" name="Picture 11" descr="Icon&#10;&#10;Description automatically generated">
            <a:extLst>
              <a:ext uri="{FF2B5EF4-FFF2-40B4-BE49-F238E27FC236}">
                <a16:creationId xmlns:a16="http://schemas.microsoft.com/office/drawing/2014/main" id="{DAB27524-E302-C4E1-5888-B0B48712BA4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735" y="1658203"/>
            <a:ext cx="666358" cy="666358"/>
          </a:xfrm>
          <a:prstGeom prst="rect">
            <a:avLst/>
          </a:prstGeo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3387795-9129-7A05-0821-BCC2DCB6695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680185" y="1851990"/>
            <a:ext cx="3071190" cy="467390"/>
          </a:xfrm>
        </p:spPr>
        <p:txBody>
          <a:bodyPr/>
          <a:lstStyle/>
          <a:p>
            <a:r>
              <a:rPr lang="en-US" sz="1600">
                <a:latin typeface="Fira Sans SemiBold" panose="020B0603050000020004" pitchFamily="34" charset="0"/>
              </a:rPr>
              <a:t>Group Health Notifications</a:t>
            </a:r>
            <a:endParaRPr lang="en-NL">
              <a:latin typeface="Fira Sans SemiBold" panose="020B0603050000020004" pitchFamily="34" charset="0"/>
            </a:endParaRPr>
          </a:p>
        </p:txBody>
      </p:sp>
      <p:pic>
        <p:nvPicPr>
          <p:cNvPr id="30" name="Picture 29" descr="Icon&#10;&#10;Description automatically generated">
            <a:extLst>
              <a:ext uri="{FF2B5EF4-FFF2-40B4-BE49-F238E27FC236}">
                <a16:creationId xmlns:a16="http://schemas.microsoft.com/office/drawing/2014/main" id="{23488C12-9541-549E-01DC-C1D74843120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376" y="1629458"/>
            <a:ext cx="695103" cy="695103"/>
          </a:xfrm>
          <a:prstGeom prst="rect">
            <a:avLst/>
          </a:prstGeom>
        </p:spPr>
      </p:pic>
      <p:pic>
        <p:nvPicPr>
          <p:cNvPr id="31" name="Picture 30" descr="Icon&#10;&#10;Description automatically generated">
            <a:extLst>
              <a:ext uri="{FF2B5EF4-FFF2-40B4-BE49-F238E27FC236}">
                <a16:creationId xmlns:a16="http://schemas.microsoft.com/office/drawing/2014/main" id="{76C6DB41-2D50-68A7-9586-72E884C6D2F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622" y="1737929"/>
            <a:ext cx="347757" cy="347757"/>
          </a:xfrm>
          <a:prstGeom prst="rect">
            <a:avLst/>
          </a:prstGeom>
        </p:spPr>
      </p:pic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7FF4D43D-64C1-E3E8-2BC6-8BA3D3719EDA}"/>
              </a:ext>
            </a:extLst>
          </p:cNvPr>
          <p:cNvSpPr txBox="1">
            <a:spLocks/>
          </p:cNvSpPr>
          <p:nvPr/>
        </p:nvSpPr>
        <p:spPr>
          <a:xfrm>
            <a:off x="939479" y="1829428"/>
            <a:ext cx="5482639" cy="467390"/>
          </a:xfrm>
          <a:prstGeom prst="rect">
            <a:avLst/>
          </a:prstGeom>
        </p:spPr>
        <p:txBody>
          <a:bodyPr lIns="22860" tIns="22860" rIns="22860" bIns="22860"/>
          <a:lstStyle>
            <a:lvl1pPr marL="0" marR="0" indent="0" algn="l" defTabSz="643889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200" b="1" i="0" u="none" strike="noStrike" cap="none" spc="0" baseline="0">
                <a:solidFill>
                  <a:srgbClr val="2D0900"/>
                </a:solidFill>
                <a:uFillTx/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  <a:lvl2pPr marL="1219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321945" hangingPunct="1"/>
            <a:r>
              <a:rPr lang="en-US" sz="1600">
                <a:latin typeface="Fira Sans SemiBold" panose="020B0603050000020004" pitchFamily="34" charset="0"/>
              </a:rPr>
              <a:t>Low Feed Intake</a:t>
            </a:r>
            <a:endParaRPr lang="en-NL" sz="1600">
              <a:latin typeface="Fira Sans SemiBold" panose="020B0603050000020004" pitchFamily="34" charset="0"/>
            </a:endParaRPr>
          </a:p>
        </p:txBody>
      </p:sp>
      <p:pic>
        <p:nvPicPr>
          <p:cNvPr id="10" name="Picture 9" descr="Logo&#10;&#10;Description automatically generated">
            <a:extLst>
              <a:ext uri="{FF2B5EF4-FFF2-40B4-BE49-F238E27FC236}">
                <a16:creationId xmlns:a16="http://schemas.microsoft.com/office/drawing/2014/main" id="{B3C2CC87-5ACE-D593-7B9C-47A52C2D598E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5733" y="1829428"/>
            <a:ext cx="260753" cy="256257"/>
          </a:xfrm>
          <a:prstGeom prst="rect">
            <a:avLst/>
          </a:prstGeom>
        </p:spPr>
      </p:pic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6405F432-410F-7327-ED5D-FD7D501CC636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0373" y="4987534"/>
            <a:ext cx="353673" cy="353673"/>
          </a:xfrm>
          <a:prstGeom prst="rect">
            <a:avLst/>
          </a:prstGeom>
        </p:spPr>
      </p:pic>
      <p:pic>
        <p:nvPicPr>
          <p:cNvPr id="14" name="Picture 13" descr="Logo&#10;&#10;Description automatically generated">
            <a:extLst>
              <a:ext uri="{FF2B5EF4-FFF2-40B4-BE49-F238E27FC236}">
                <a16:creationId xmlns:a16="http://schemas.microsoft.com/office/drawing/2014/main" id="{615FEED9-7509-16A8-9121-5062D7ACC828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1531" y="5105245"/>
            <a:ext cx="134159" cy="131846"/>
          </a:xfrm>
          <a:prstGeom prst="rect">
            <a:avLst/>
          </a:prstGeom>
        </p:spPr>
      </p:pic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B54A204D-6FEB-2254-14C5-67C454D3A55C}"/>
              </a:ext>
            </a:extLst>
          </p:cNvPr>
          <p:cNvSpPr txBox="1">
            <a:spLocks/>
          </p:cNvSpPr>
          <p:nvPr/>
        </p:nvSpPr>
        <p:spPr>
          <a:xfrm>
            <a:off x="2411657" y="6237768"/>
            <a:ext cx="2689190" cy="321081"/>
          </a:xfrm>
          <a:prstGeom prst="rect">
            <a:avLst/>
          </a:prstGeom>
        </p:spPr>
        <p:txBody>
          <a:bodyPr lIns="22860" tIns="22860" rIns="22860" bIns="22860"/>
          <a:lstStyle>
            <a:lvl1pPr marL="0" marR="0" indent="0" algn="l" defTabSz="643889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200" b="1" i="0" u="none" strike="noStrike" cap="none" spc="0" baseline="0">
                <a:solidFill>
                  <a:srgbClr val="2D0900"/>
                </a:solidFill>
                <a:uFillTx/>
                <a:latin typeface="Arial Black" panose="020B0A04020102020204" pitchFamily="34" charset="0"/>
                <a:ea typeface="FiraSans-Bold"/>
                <a:cs typeface="Arial Black" panose="020B0A04020102020204" pitchFamily="34" charset="0"/>
                <a:sym typeface="FiraSans-Bold"/>
              </a:defRPr>
            </a:lvl1pPr>
            <a:lvl2pPr marL="1219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321945" hangingPunct="1"/>
            <a:r>
              <a:rPr lang="en-US" sz="1200">
                <a:latin typeface="Fira Sans regular" panose="020B0503050000020004" pitchFamily="34" charset="0"/>
              </a:rPr>
              <a:t>Ration Change</a:t>
            </a:r>
            <a:br>
              <a:rPr lang="en-US" sz="1200">
                <a:latin typeface="Fira Sans regular" panose="020B0503050000020004" pitchFamily="34" charset="0"/>
              </a:rPr>
            </a:br>
            <a:endParaRPr lang="en-US" sz="1200">
              <a:latin typeface="Fira Sans regular" panose="020B0503050000020004" pitchFamily="34" charset="0"/>
            </a:endParaRPr>
          </a:p>
          <a:p>
            <a:pPr defTabSz="321945" hangingPunct="1"/>
            <a:endParaRPr lang="en-NL" sz="160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B48348E9-5524-553B-DF20-95FC575F4368}"/>
              </a:ext>
            </a:extLst>
          </p:cNvPr>
          <p:cNvGrpSpPr/>
          <p:nvPr/>
        </p:nvGrpSpPr>
        <p:grpSpPr>
          <a:xfrm>
            <a:off x="2037101" y="6107752"/>
            <a:ext cx="451561" cy="413526"/>
            <a:chOff x="4770598" y="6038093"/>
            <a:chExt cx="596892" cy="596892"/>
          </a:xfrm>
        </p:grpSpPr>
        <p:pic>
          <p:nvPicPr>
            <p:cNvPr id="41" name="Graphic 40" descr="Refresh outline">
              <a:extLst>
                <a:ext uri="{FF2B5EF4-FFF2-40B4-BE49-F238E27FC236}">
                  <a16:creationId xmlns:a16="http://schemas.microsoft.com/office/drawing/2014/main" id="{D3A56ACB-59C4-A0D5-1580-E8ED4659C576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4770598" y="6038093"/>
              <a:ext cx="596892" cy="596892"/>
            </a:xfrm>
            <a:prstGeom prst="rect">
              <a:avLst/>
            </a:prstGeom>
          </p:spPr>
        </p:pic>
        <p:pic>
          <p:nvPicPr>
            <p:cNvPr id="42" name="Picture 41" descr="Icon&#10;&#10;Description automatically generated">
              <a:extLst>
                <a:ext uri="{FF2B5EF4-FFF2-40B4-BE49-F238E27FC236}">
                  <a16:creationId xmlns:a16="http://schemas.microsoft.com/office/drawing/2014/main" id="{C354DAF9-E184-9BA1-9B01-90B15504F710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10463" y="6177959"/>
              <a:ext cx="317160" cy="317160"/>
            </a:xfrm>
            <a:prstGeom prst="rect">
              <a:avLst/>
            </a:prstGeom>
          </p:spPr>
        </p:pic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3C4123E8-D8FD-5076-60AC-E66FE9743E7A}"/>
              </a:ext>
            </a:extLst>
          </p:cNvPr>
          <p:cNvGrpSpPr/>
          <p:nvPr/>
        </p:nvGrpSpPr>
        <p:grpSpPr>
          <a:xfrm>
            <a:off x="1795555" y="4823565"/>
            <a:ext cx="451561" cy="413526"/>
            <a:chOff x="4770598" y="6038093"/>
            <a:chExt cx="596892" cy="596892"/>
          </a:xfrm>
        </p:grpSpPr>
        <p:pic>
          <p:nvPicPr>
            <p:cNvPr id="45" name="Graphic 44" descr="Refresh outline">
              <a:extLst>
                <a:ext uri="{FF2B5EF4-FFF2-40B4-BE49-F238E27FC236}">
                  <a16:creationId xmlns:a16="http://schemas.microsoft.com/office/drawing/2014/main" id="{2BCEE791-53F8-4BBD-4B98-F6BD28F98916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4770598" y="6038093"/>
              <a:ext cx="596892" cy="596892"/>
            </a:xfrm>
            <a:prstGeom prst="rect">
              <a:avLst/>
            </a:prstGeom>
          </p:spPr>
        </p:pic>
        <p:pic>
          <p:nvPicPr>
            <p:cNvPr id="46" name="Picture 45" descr="Icon&#10;&#10;Description automatically generated">
              <a:extLst>
                <a:ext uri="{FF2B5EF4-FFF2-40B4-BE49-F238E27FC236}">
                  <a16:creationId xmlns:a16="http://schemas.microsoft.com/office/drawing/2014/main" id="{ADA3607A-7881-521F-5404-C694E2933A0E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10463" y="6177959"/>
              <a:ext cx="317160" cy="317160"/>
            </a:xfrm>
            <a:prstGeom prst="rect">
              <a:avLst/>
            </a:prstGeom>
          </p:spPr>
        </p:pic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6F313060-41A3-B995-82C5-0BA0F90B0712}"/>
              </a:ext>
            </a:extLst>
          </p:cNvPr>
          <p:cNvGrpSpPr/>
          <p:nvPr/>
        </p:nvGrpSpPr>
        <p:grpSpPr>
          <a:xfrm>
            <a:off x="3074392" y="4765382"/>
            <a:ext cx="451561" cy="413526"/>
            <a:chOff x="4770598" y="6038093"/>
            <a:chExt cx="596892" cy="596892"/>
          </a:xfrm>
        </p:grpSpPr>
        <p:pic>
          <p:nvPicPr>
            <p:cNvPr id="48" name="Graphic 47" descr="Refresh outline">
              <a:extLst>
                <a:ext uri="{FF2B5EF4-FFF2-40B4-BE49-F238E27FC236}">
                  <a16:creationId xmlns:a16="http://schemas.microsoft.com/office/drawing/2014/main" id="{A835D0D5-6F85-351F-EE4C-858B423FC794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4770598" y="6038093"/>
              <a:ext cx="596892" cy="596892"/>
            </a:xfrm>
            <a:prstGeom prst="rect">
              <a:avLst/>
            </a:prstGeom>
          </p:spPr>
        </p:pic>
        <p:pic>
          <p:nvPicPr>
            <p:cNvPr id="49" name="Picture 48" descr="Icon&#10;&#10;Description automatically generated">
              <a:extLst>
                <a:ext uri="{FF2B5EF4-FFF2-40B4-BE49-F238E27FC236}">
                  <a16:creationId xmlns:a16="http://schemas.microsoft.com/office/drawing/2014/main" id="{B291639B-1AD0-2076-F10D-77761BF26487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10463" y="6177959"/>
              <a:ext cx="317160" cy="317160"/>
            </a:xfrm>
            <a:prstGeom prst="rect">
              <a:avLst/>
            </a:prstGeom>
          </p:spPr>
        </p:pic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991367C3-D582-E60C-BEDC-C0EAF6339A6F}"/>
              </a:ext>
            </a:extLst>
          </p:cNvPr>
          <p:cNvGrpSpPr/>
          <p:nvPr/>
        </p:nvGrpSpPr>
        <p:grpSpPr>
          <a:xfrm>
            <a:off x="4453017" y="4796294"/>
            <a:ext cx="451561" cy="413526"/>
            <a:chOff x="4770598" y="6038093"/>
            <a:chExt cx="596892" cy="596892"/>
          </a:xfrm>
        </p:grpSpPr>
        <p:pic>
          <p:nvPicPr>
            <p:cNvPr id="57" name="Graphic 56" descr="Refresh outline">
              <a:extLst>
                <a:ext uri="{FF2B5EF4-FFF2-40B4-BE49-F238E27FC236}">
                  <a16:creationId xmlns:a16="http://schemas.microsoft.com/office/drawing/2014/main" id="{C1E9B6F7-11CB-02E7-0B43-BC6D073370C8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4770598" y="6038093"/>
              <a:ext cx="596892" cy="596892"/>
            </a:xfrm>
            <a:prstGeom prst="rect">
              <a:avLst/>
            </a:prstGeom>
          </p:spPr>
        </p:pic>
        <p:pic>
          <p:nvPicPr>
            <p:cNvPr id="58" name="Picture 57" descr="Icon&#10;&#10;Description automatically generated">
              <a:extLst>
                <a:ext uri="{FF2B5EF4-FFF2-40B4-BE49-F238E27FC236}">
                  <a16:creationId xmlns:a16="http://schemas.microsoft.com/office/drawing/2014/main" id="{4A6C9A5E-FBEA-9501-D15B-EB4EB17C7DB1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10463" y="6177959"/>
              <a:ext cx="317160" cy="317160"/>
            </a:xfrm>
            <a:prstGeom prst="rect">
              <a:avLst/>
            </a:prstGeom>
          </p:spPr>
        </p:pic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ADBBF786-F932-0936-EC23-A88F9ED49F61}"/>
              </a:ext>
            </a:extLst>
          </p:cNvPr>
          <p:cNvGrpSpPr/>
          <p:nvPr/>
        </p:nvGrpSpPr>
        <p:grpSpPr>
          <a:xfrm>
            <a:off x="5547191" y="4757642"/>
            <a:ext cx="451561" cy="413526"/>
            <a:chOff x="4770598" y="6038093"/>
            <a:chExt cx="596892" cy="596892"/>
          </a:xfrm>
        </p:grpSpPr>
        <p:pic>
          <p:nvPicPr>
            <p:cNvPr id="64" name="Graphic 63" descr="Refresh outline">
              <a:extLst>
                <a:ext uri="{FF2B5EF4-FFF2-40B4-BE49-F238E27FC236}">
                  <a16:creationId xmlns:a16="http://schemas.microsoft.com/office/drawing/2014/main" id="{7FD3B391-C855-E215-9BDF-093842809336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4770598" y="6038093"/>
              <a:ext cx="596892" cy="596892"/>
            </a:xfrm>
            <a:prstGeom prst="rect">
              <a:avLst/>
            </a:prstGeom>
          </p:spPr>
        </p:pic>
        <p:pic>
          <p:nvPicPr>
            <p:cNvPr id="67" name="Picture 66" descr="Icon&#10;&#10;Description automatically generated">
              <a:extLst>
                <a:ext uri="{FF2B5EF4-FFF2-40B4-BE49-F238E27FC236}">
                  <a16:creationId xmlns:a16="http://schemas.microsoft.com/office/drawing/2014/main" id="{E631646B-8FAD-7975-ED72-773F959C191D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10463" y="6177959"/>
              <a:ext cx="317160" cy="317160"/>
            </a:xfrm>
            <a:prstGeom prst="rect">
              <a:avLst/>
            </a:prstGeom>
          </p:spPr>
        </p:pic>
      </p:grpSp>
      <p:pic>
        <p:nvPicPr>
          <p:cNvPr id="68" name="Picture 67" descr="Logo&#10;&#10;Description automatically generated">
            <a:extLst>
              <a:ext uri="{FF2B5EF4-FFF2-40B4-BE49-F238E27FC236}">
                <a16:creationId xmlns:a16="http://schemas.microsoft.com/office/drawing/2014/main" id="{E03BE343-5DB0-4003-E561-F2C532C46F9E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9697" y="5050779"/>
            <a:ext cx="260753" cy="256257"/>
          </a:xfrm>
          <a:prstGeom prst="rect">
            <a:avLst/>
          </a:prstGeom>
        </p:spPr>
      </p:pic>
      <p:pic>
        <p:nvPicPr>
          <p:cNvPr id="69" name="Picture 68" descr="A screenshot of a phone&#10;&#10;AI-generated content may be incorrect.">
            <a:extLst>
              <a:ext uri="{FF2B5EF4-FFF2-40B4-BE49-F238E27FC236}">
                <a16:creationId xmlns:a16="http://schemas.microsoft.com/office/drawing/2014/main" id="{3FE216DE-A137-C7F4-A228-9277F2BFB81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3156" y="1062821"/>
            <a:ext cx="1575829" cy="3163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106962"/>
      </p:ext>
    </p:extLst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308AF90-066E-4B2B-905B-A18B579EC59F}"/>
              </a:ext>
            </a:extLst>
          </p:cNvPr>
          <p:cNvSpPr/>
          <p:nvPr/>
        </p:nvSpPr>
        <p:spPr>
          <a:xfrm>
            <a:off x="6096000" y="0"/>
            <a:ext cx="6096000" cy="6866872"/>
          </a:xfrm>
          <a:prstGeom prst="rect">
            <a:avLst/>
          </a:prstGeom>
          <a:solidFill>
            <a:srgbClr val="BE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024012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8" b="0" i="0" u="none" strike="noStrike" kern="0" cap="none" spc="0" normalizeH="0" baseline="0" noProof="0">
              <a:ln>
                <a:noFill/>
              </a:ln>
              <a:solidFill>
                <a:srgbClr val="BE0000"/>
              </a:solidFill>
              <a:effectLst/>
              <a:uLnTx/>
              <a:uFillTx/>
              <a:latin typeface="Helvetica Neue"/>
              <a:sym typeface="Helvetica Neue"/>
            </a:endParaRPr>
          </a:p>
        </p:txBody>
      </p:sp>
      <p:sp>
        <p:nvSpPr>
          <p:cNvPr id="8" name="Tijdelijke aanduiding voor tekst 2">
            <a:extLst>
              <a:ext uri="{FF2B5EF4-FFF2-40B4-BE49-F238E27FC236}">
                <a16:creationId xmlns:a16="http://schemas.microsoft.com/office/drawing/2014/main" id="{884DBB43-982E-F1F2-C3F3-30D60B3053C2}"/>
              </a:ext>
            </a:extLst>
          </p:cNvPr>
          <p:cNvSpPr txBox="1">
            <a:spLocks/>
          </p:cNvSpPr>
          <p:nvPr/>
        </p:nvSpPr>
        <p:spPr>
          <a:xfrm>
            <a:off x="2673295" y="763738"/>
            <a:ext cx="8148583" cy="527172"/>
          </a:xfrm>
          <a:prstGeom prst="rect">
            <a:avLst/>
          </a:prstGeom>
        </p:spPr>
        <p:txBody>
          <a:bodyPr>
            <a:noAutofit/>
          </a:bodyPr>
          <a:lstStyle>
            <a:lvl1pPr marL="228606" marR="0" indent="-228606" algn="l" defTabSz="914399" rtl="0" eaLnBrk="1" latinLnBrk="0" hangingPunct="1">
              <a:lnSpc>
                <a:spcPct val="90000"/>
              </a:lnSpc>
              <a:spcBef>
                <a:spcPts val="1688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1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1pPr>
            <a:lvl2pPr marL="457212" marR="0" indent="-228606" algn="l" defTabSz="914399" rtl="0" eaLnBrk="1" latinLnBrk="0" hangingPunct="1">
              <a:lnSpc>
                <a:spcPct val="90000"/>
              </a:lnSpc>
              <a:spcBef>
                <a:spcPts val="1688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1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2pPr>
            <a:lvl3pPr marL="685818" marR="0" indent="-228606" algn="l" defTabSz="914399" rtl="0" eaLnBrk="1" latinLnBrk="0" hangingPunct="1">
              <a:lnSpc>
                <a:spcPct val="90000"/>
              </a:lnSpc>
              <a:spcBef>
                <a:spcPts val="1688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1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3pPr>
            <a:lvl4pPr marL="914423" marR="0" indent="-228606" algn="l" defTabSz="914399" rtl="0" eaLnBrk="1" latinLnBrk="0" hangingPunct="1">
              <a:lnSpc>
                <a:spcPct val="90000"/>
              </a:lnSpc>
              <a:spcBef>
                <a:spcPts val="1688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1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4pPr>
            <a:lvl5pPr marL="1143028" marR="0" indent="-228606" algn="l" defTabSz="914399" rtl="0" eaLnBrk="1" latinLnBrk="0" hangingPunct="1">
              <a:lnSpc>
                <a:spcPct val="90000"/>
              </a:lnSpc>
              <a:spcBef>
                <a:spcPts val="1688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1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5pPr>
            <a:lvl6pPr marL="1371634" marR="0" indent="-228606" algn="l" defTabSz="914399" rtl="0" eaLnBrk="1" latinLnBrk="0" hangingPunct="1">
              <a:lnSpc>
                <a:spcPct val="90000"/>
              </a:lnSpc>
              <a:spcBef>
                <a:spcPts val="1688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1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1600240" marR="0" indent="-228606" algn="l" defTabSz="914399" rtl="0" eaLnBrk="1" latinLnBrk="0" hangingPunct="1">
              <a:lnSpc>
                <a:spcPct val="90000"/>
              </a:lnSpc>
              <a:spcBef>
                <a:spcPts val="1688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1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1828846" marR="0" indent="-228606" algn="l" defTabSz="914399" rtl="0" eaLnBrk="1" latinLnBrk="0" hangingPunct="1">
              <a:lnSpc>
                <a:spcPct val="90000"/>
              </a:lnSpc>
              <a:spcBef>
                <a:spcPts val="1688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1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2057452" marR="0" indent="-228606" algn="l" defTabSz="914399" rtl="0" eaLnBrk="1" latinLnBrk="0" hangingPunct="1">
              <a:lnSpc>
                <a:spcPct val="90000"/>
              </a:lnSpc>
              <a:spcBef>
                <a:spcPts val="1688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1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90000"/>
              </a:lnSpc>
              <a:spcBef>
                <a:spcPts val="1688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/>
            </a:pPr>
            <a:r>
              <a:rPr kumimoji="0" lang="en-US" sz="3200" b="0" i="0" u="none" strike="noStrike" kern="0" cap="none" spc="-73" normalizeH="0" baseline="0" noProof="0">
                <a:ln>
                  <a:noFill/>
                </a:ln>
                <a:solidFill>
                  <a:srgbClr val="BE0000"/>
                </a:solidFill>
                <a:effectLst/>
                <a:uLnTx/>
                <a:uFillTx/>
                <a:latin typeface="Arial Black"/>
                <a:sym typeface="Helvetica Neue"/>
              </a:rPr>
              <a:t>COWMANAGER </a:t>
            </a:r>
            <a:r>
              <a:rPr kumimoji="0" lang="en-US" sz="3200" b="0" i="0" u="none" strike="noStrike" kern="0" cap="none" spc="-73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/>
                <a:sym typeface="Helvetica Neue"/>
              </a:rPr>
              <a:t>YOUNGSTOCK</a:t>
            </a:r>
            <a:endParaRPr kumimoji="0" lang="en-US" sz="3200" b="0" i="0" u="none" strike="noStrike" kern="1200" cap="none" spc="60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Black"/>
              <a:sym typeface="Helvetica Neue"/>
            </a:endParaRPr>
          </a:p>
        </p:txBody>
      </p:sp>
      <p:sp>
        <p:nvSpPr>
          <p:cNvPr id="16" name="Text Placeholder 1">
            <a:extLst>
              <a:ext uri="{FF2B5EF4-FFF2-40B4-BE49-F238E27FC236}">
                <a16:creationId xmlns:a16="http://schemas.microsoft.com/office/drawing/2014/main" id="{80853E6A-DA0D-208A-BA13-1A90F5C40D0A}"/>
              </a:ext>
            </a:extLst>
          </p:cNvPr>
          <p:cNvSpPr txBox="1">
            <a:spLocks/>
          </p:cNvSpPr>
          <p:nvPr/>
        </p:nvSpPr>
        <p:spPr>
          <a:xfrm>
            <a:off x="2699929" y="591792"/>
            <a:ext cx="1943093" cy="468312"/>
          </a:xfrm>
          <a:prstGeom prst="rect">
            <a:avLst/>
          </a:prstGeom>
        </p:spPr>
        <p:txBody>
          <a:bodyPr/>
          <a:lstStyle>
            <a:lvl1pPr marL="228600" marR="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123000"/>
              <a:buFont typeface="Arial" panose="020B0604020202020204" pitchFamily="34" charset="0"/>
              <a:buChar char="•"/>
              <a:tabLst/>
              <a:defRPr sz="2800" b="0" i="0" u="none" strike="noStrike" kern="1200" cap="none" spc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1pPr>
            <a:lvl2pPr marL="685800" marR="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123000"/>
              <a:buFont typeface="Arial" panose="020B0604020202020204" pitchFamily="34" charset="0"/>
              <a:buChar char="•"/>
              <a:tabLst/>
              <a:defRPr sz="2400" b="0" i="0" u="none" strike="noStrike" kern="1200" cap="none" spc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1143000" marR="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123000"/>
              <a:buFont typeface="Arial" panose="020B0604020202020204" pitchFamily="34" charset="0"/>
              <a:buChar char="•"/>
              <a:tabLst/>
              <a:defRPr sz="2000" b="0" i="0" u="none" strike="noStrike" kern="1200" cap="none" spc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1600200" marR="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123000"/>
              <a:buFont typeface="Arial" panose="020B0604020202020204" pitchFamily="34" charset="0"/>
              <a:buChar char="•"/>
              <a:tabLst/>
              <a:defRPr sz="1800" b="0" i="0" u="none" strike="noStrike" kern="1200" cap="none" spc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2057400" marR="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123000"/>
              <a:buFont typeface="Arial" panose="020B0604020202020204" pitchFamily="34" charset="0"/>
              <a:buChar char="•"/>
              <a:tabLst/>
              <a:defRPr sz="1800" b="0" i="0" u="none" strike="noStrike" kern="1200" cap="none" spc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2514600" marR="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123000"/>
              <a:buFont typeface="Arial" panose="020B0604020202020204" pitchFamily="34" charset="0"/>
              <a:buChar char="•"/>
              <a:tabLst/>
              <a:defRPr sz="1800" b="0" i="0" u="none" strike="noStrike" kern="1200" cap="none" spc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2971800" marR="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123000"/>
              <a:buFont typeface="Arial" panose="020B0604020202020204" pitchFamily="34" charset="0"/>
              <a:buChar char="•"/>
              <a:tabLst/>
              <a:defRPr sz="1800" b="0" i="0" u="none" strike="noStrike" kern="1200" cap="none" spc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3429000" marR="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123000"/>
              <a:buFont typeface="Arial" panose="020B0604020202020204" pitchFamily="34" charset="0"/>
              <a:buChar char="•"/>
              <a:tabLst/>
              <a:defRPr sz="1800" b="0" i="0" u="none" strike="noStrike" kern="1200" cap="none" spc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3886200" marR="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123000"/>
              <a:buFont typeface="Arial" panose="020B0604020202020204" pitchFamily="34" charset="0"/>
              <a:buChar char="•"/>
              <a:tabLst/>
              <a:defRPr sz="1800" b="0" i="0" u="none" strike="noStrike" kern="1200" cap="none" spc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123000"/>
              <a:buFont typeface="Arial" panose="020B0604020202020204" pitchFamily="34" charset="0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BE0000"/>
                </a:solidFill>
                <a:effectLst/>
                <a:uLnTx/>
                <a:uFillTx/>
                <a:latin typeface="Arial Black" panose="020B0A04020102020204" pitchFamily="34" charset="0"/>
                <a:sym typeface="Helvetica Neue"/>
              </a:rPr>
              <a:t>INTRODUCING</a:t>
            </a:r>
            <a:endParaRPr kumimoji="0" lang="nl-NL" sz="1200" b="0" i="0" u="none" strike="noStrike" kern="1200" cap="none" spc="0" normalizeH="0" baseline="0" noProof="0">
              <a:ln>
                <a:noFill/>
              </a:ln>
              <a:solidFill>
                <a:srgbClr val="BE0000"/>
              </a:solidFill>
              <a:effectLst/>
              <a:uLnTx/>
              <a:uFillTx/>
              <a:latin typeface="Arial Black" panose="020B0A04020102020204" pitchFamily="34" charset="0"/>
              <a:sym typeface="Helvetica Neue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D160CA-EDCB-0ACC-2054-5CC9E988044B}"/>
              </a:ext>
            </a:extLst>
          </p:cNvPr>
          <p:cNvSpPr txBox="1"/>
          <p:nvPr/>
        </p:nvSpPr>
        <p:spPr>
          <a:xfrm>
            <a:off x="324057" y="1601575"/>
            <a:ext cx="3612027" cy="85087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latin typeface="+mj-lt"/>
                <a:ea typeface="FiraSans-Regular" panose="020B0503050000020004" pitchFamily="34" charset="0"/>
              </a:defRPr>
            </a:lvl1pPr>
          </a:lstStyle>
          <a:p>
            <a:pPr marL="0" marR="0" lvl="0" indent="0" algn="l" defTabSz="1219169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>
                <a:ln>
                  <a:noFill/>
                </a:ln>
                <a:solidFill>
                  <a:srgbClr val="ECECEC">
                    <a:lumMod val="10000"/>
                  </a:srgbClr>
                </a:solidFill>
                <a:effectLst/>
                <a:uLnTx/>
                <a:uFillTx/>
                <a:latin typeface="Fira Sans" panose="020B0503050000020004" pitchFamily="34" charset="0"/>
                <a:ea typeface="Fira Sans SemiBold" panose="020B0603050000020004" pitchFamily="34" charset="0"/>
                <a:sym typeface="Helvetica Neue"/>
              </a:rPr>
              <a:t>Lifetime monitoring, lifelong data</a:t>
            </a:r>
          </a:p>
          <a:p>
            <a:pPr marL="0" marR="0" lvl="0" indent="0" algn="l" defTabSz="1219169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ECECEC">
                    <a:lumMod val="10000"/>
                  </a:srgbClr>
                </a:solidFill>
                <a:effectLst/>
                <a:uLnTx/>
                <a:uFillTx/>
                <a:latin typeface="Fira Sans" panose="020B0503050000020004" pitchFamily="34" charset="0"/>
                <a:ea typeface="Fira Sans SemiBold" panose="020B0603050000020004" pitchFamily="34" charset="0"/>
                <a:sym typeface="Helvetica Neue"/>
              </a:rPr>
              <a:t>Monitor calf and cow with one sensor, lifetime up to </a:t>
            </a:r>
            <a:r>
              <a:rPr lang="en-US">
                <a:solidFill>
                  <a:srgbClr val="ECECEC">
                    <a:lumMod val="10000"/>
                  </a:srgbClr>
                </a:solidFill>
                <a:latin typeface="Fira Sans" panose="020B0503050000020004" pitchFamily="34" charset="0"/>
                <a:ea typeface="Fira Sans SemiBold" panose="020B0603050000020004" pitchFamily="34" charset="0"/>
              </a:rPr>
              <a:t>8</a:t>
            </a: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ECECEC">
                    <a:lumMod val="10000"/>
                  </a:srgbClr>
                </a:solidFill>
                <a:effectLst/>
                <a:uLnTx/>
                <a:uFillTx/>
                <a:latin typeface="Fira Sans" panose="020B0503050000020004" pitchFamily="34" charset="0"/>
                <a:ea typeface="Fira Sans SemiBold" panose="020B0603050000020004" pitchFamily="34" charset="0"/>
                <a:sym typeface="Helvetica Neue"/>
              </a:rPr>
              <a:t> years &amp; lifetime warranty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AB466A-44C8-2C48-8809-7C14CD40049C}"/>
              </a:ext>
            </a:extLst>
          </p:cNvPr>
          <p:cNvSpPr txBox="1"/>
          <p:nvPr/>
        </p:nvSpPr>
        <p:spPr>
          <a:xfrm>
            <a:off x="8470825" y="2650044"/>
            <a:ext cx="3664164" cy="59234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latin typeface="+mj-lt"/>
                <a:ea typeface="FiraSans-Regular" panose="020B0503050000020004" pitchFamily="34" charset="0"/>
              </a:defRPr>
            </a:lvl1pPr>
          </a:lstStyle>
          <a:p>
            <a:pPr marL="0" marR="0" lvl="0" indent="0" algn="l" defTabSz="1219169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err="1">
                <a:ln>
                  <a:noFill/>
                </a:ln>
                <a:solidFill>
                  <a:srgbClr val="ECECEC"/>
                </a:solidFill>
                <a:effectLst/>
                <a:uLnTx/>
                <a:uFillTx/>
                <a:latin typeface="Fira Sans"/>
                <a:ea typeface="Fira Sans SemiBold" panose="020B0603050000020004" pitchFamily="34" charset="0"/>
                <a:sym typeface="Helvetica Neue"/>
              </a:rPr>
              <a:t>Optimise</a:t>
            </a:r>
            <a:r>
              <a:rPr kumimoji="0" lang="en-US" sz="1400" b="1" i="0" u="none" strike="noStrike" kern="0" cap="none" spc="0" normalizeH="0" baseline="0" noProof="0">
                <a:ln>
                  <a:noFill/>
                </a:ln>
                <a:solidFill>
                  <a:srgbClr val="ECECEC"/>
                </a:solidFill>
                <a:effectLst/>
                <a:uLnTx/>
                <a:uFillTx/>
                <a:latin typeface="Fira Sans"/>
                <a:ea typeface="Fira Sans SemiBold" panose="020B0603050000020004" pitchFamily="34" charset="0"/>
                <a:sym typeface="Helvetica Neue"/>
              </a:rPr>
              <a:t> labor</a:t>
            </a:r>
          </a:p>
          <a:p>
            <a:pPr algn="l">
              <a:defRPr/>
            </a:pPr>
            <a:r>
              <a:rPr lang="en-US">
                <a:solidFill>
                  <a:srgbClr val="ECECEC"/>
                </a:solidFill>
                <a:latin typeface="Fira Sans"/>
                <a:ea typeface="Fira Sans SemiBold" panose="020B0603050000020004" pitchFamily="34" charset="0"/>
              </a:rPr>
              <a:t>Calves that require extra </a:t>
            </a: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ECECEC"/>
                </a:solidFill>
                <a:effectLst/>
                <a:uLnTx/>
                <a:uFillTx/>
                <a:latin typeface="Fira Sans"/>
                <a:ea typeface="Fira Sans SemiBold" panose="020B0603050000020004" pitchFamily="34" charset="0"/>
                <a:sym typeface="Helvetica Neue"/>
              </a:rPr>
              <a:t>attention</a:t>
            </a:r>
            <a:endParaRPr lang="en-US" sz="1400" b="0" i="0" u="none" strike="noStrike" kern="0" cap="none" spc="0" normalizeH="0" baseline="0" noProof="0">
              <a:ln>
                <a:noFill/>
              </a:ln>
              <a:solidFill>
                <a:srgbClr val="ECECEC"/>
              </a:solidFill>
              <a:effectLst/>
              <a:uLnTx/>
              <a:uFillTx/>
              <a:latin typeface="Fira Sans"/>
              <a:ea typeface="Fira Sans SemiBold" panose="020B06030500000200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B88540-0D0A-54D6-744A-A65ECF4F8B33}"/>
              </a:ext>
            </a:extLst>
          </p:cNvPr>
          <p:cNvSpPr txBox="1"/>
          <p:nvPr/>
        </p:nvSpPr>
        <p:spPr>
          <a:xfrm>
            <a:off x="297430" y="3443260"/>
            <a:ext cx="3816521" cy="85087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latin typeface="+mj-lt"/>
                <a:ea typeface="FiraSans-Regular" panose="020B0503050000020004" pitchFamily="34" charset="0"/>
              </a:defRPr>
            </a:lvl1pPr>
          </a:lstStyle>
          <a:p>
            <a:pPr marL="0" marR="0" lvl="0" indent="0" algn="l" defTabSz="1219169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>
                <a:ln>
                  <a:noFill/>
                </a:ln>
                <a:solidFill>
                  <a:srgbClr val="ECECEC">
                    <a:lumMod val="10000"/>
                  </a:srgbClr>
                </a:solidFill>
                <a:effectLst/>
                <a:uLnTx/>
                <a:uFillTx/>
                <a:latin typeface="Fira Sans" panose="020B0503050000020004" pitchFamily="34" charset="0"/>
                <a:ea typeface="Fira Sans SemiBold" panose="020B0603050000020004" pitchFamily="34" charset="0"/>
                <a:sym typeface="Helvetica Neue"/>
              </a:rPr>
              <a:t>One step ahead with early disease detection</a:t>
            </a:r>
          </a:p>
          <a:p>
            <a:pPr marL="0" marR="0" lvl="0" indent="0" algn="l" defTabSz="1219169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ECECEC">
                    <a:lumMod val="10000"/>
                  </a:srgbClr>
                </a:solidFill>
                <a:effectLst/>
                <a:uLnTx/>
                <a:uFillTx/>
                <a:latin typeface="Fira Sans" panose="020B0503050000020004" pitchFamily="34" charset="0"/>
                <a:ea typeface="Fira Sans SemiBold" panose="020B0603050000020004" pitchFamily="34" charset="0"/>
                <a:sym typeface="Helvetica Neue"/>
              </a:rPr>
              <a:t>90% accurate alerts, up to 7 days before clinical illness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A36882-C2E1-2525-325C-54DF25600DD2}"/>
              </a:ext>
            </a:extLst>
          </p:cNvPr>
          <p:cNvSpPr txBox="1"/>
          <p:nvPr/>
        </p:nvSpPr>
        <p:spPr>
          <a:xfrm>
            <a:off x="297430" y="4495008"/>
            <a:ext cx="3621859" cy="85087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latin typeface="+mj-lt"/>
                <a:ea typeface="FiraSans-Regular" panose="020B0503050000020004" pitchFamily="34" charset="0"/>
              </a:defRPr>
            </a:lvl1pPr>
          </a:lstStyle>
          <a:p>
            <a:pPr marL="0" marR="0" lvl="0" indent="0" algn="l" defTabSz="1219169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>
                <a:ln>
                  <a:noFill/>
                </a:ln>
                <a:solidFill>
                  <a:srgbClr val="ECECEC">
                    <a:lumMod val="10000"/>
                  </a:srgbClr>
                </a:solidFill>
                <a:effectLst/>
                <a:uLnTx/>
                <a:uFillTx/>
                <a:latin typeface="Fira Sans" panose="020B0503050000020004" pitchFamily="34" charset="0"/>
                <a:ea typeface="Fira Sans SemiBold" panose="020B0603050000020004" pitchFamily="34" charset="0"/>
                <a:sym typeface="Helvetica Neue"/>
              </a:rPr>
              <a:t>Artificial Intelligence algorithm</a:t>
            </a:r>
          </a:p>
          <a:p>
            <a:pPr marL="0" marR="0" lvl="0" indent="0" algn="l" defTabSz="1219169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ECECEC">
                    <a:lumMod val="10000"/>
                  </a:srgbClr>
                </a:solidFill>
                <a:effectLst/>
                <a:uLnTx/>
                <a:uFillTx/>
                <a:latin typeface="Fira Sans" panose="020B0503050000020004" pitchFamily="34" charset="0"/>
                <a:ea typeface="Fira Sans SemiBold" panose="020B0603050000020004" pitchFamily="34" charset="0"/>
                <a:sym typeface="Helvetica Neue"/>
              </a:rPr>
              <a:t>Smart algorithm adapts the alerts to your farm &amp; evolves with age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491344-4445-0872-72C2-78DB5D90C290}"/>
              </a:ext>
            </a:extLst>
          </p:cNvPr>
          <p:cNvSpPr txBox="1"/>
          <p:nvPr/>
        </p:nvSpPr>
        <p:spPr>
          <a:xfrm>
            <a:off x="8470825" y="1601575"/>
            <a:ext cx="3703848" cy="59234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latin typeface="+mj-lt"/>
                <a:ea typeface="FiraSans-Regular" panose="020B0503050000020004" pitchFamily="34" charset="0"/>
              </a:defRPr>
            </a:lvl1pPr>
          </a:lstStyle>
          <a:p>
            <a:pPr marL="0" marR="0" lvl="0" indent="0" algn="l" defTabSz="1219169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>
                <a:ln>
                  <a:noFill/>
                </a:ln>
                <a:solidFill>
                  <a:srgbClr val="ECECEC"/>
                </a:solidFill>
                <a:effectLst/>
                <a:uLnTx/>
                <a:uFillTx/>
                <a:latin typeface="Fira Sans" panose="020B0503050000020004" pitchFamily="34" charset="0"/>
                <a:ea typeface="Fira Sans SemiBold" panose="020B0603050000020004" pitchFamily="34" charset="0"/>
                <a:sym typeface="Helvetica Neue"/>
              </a:rPr>
              <a:t>Monitor your future herd</a:t>
            </a:r>
          </a:p>
          <a:p>
            <a:pPr marL="0" marR="0" lvl="0" indent="0" algn="l" defTabSz="1219169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ECECEC">
                    <a:lumMod val="95000"/>
                  </a:srgbClr>
                </a:solidFill>
                <a:effectLst/>
                <a:uLnTx/>
                <a:uFillTx/>
                <a:latin typeface="Fira Sans" panose="020B0503050000020004" pitchFamily="34" charset="0"/>
                <a:ea typeface="Fira Sans SemiBold" panose="020B0603050000020004" pitchFamily="34" charset="0"/>
                <a:sym typeface="Helvetica Neue"/>
              </a:rPr>
              <a:t>Calf health determines cow health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FBB9E8-8008-59F6-CD93-FEBBDD8DF7BD}"/>
              </a:ext>
            </a:extLst>
          </p:cNvPr>
          <p:cNvSpPr txBox="1"/>
          <p:nvPr/>
        </p:nvSpPr>
        <p:spPr>
          <a:xfrm>
            <a:off x="8439990" y="3486549"/>
            <a:ext cx="3664164" cy="59234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latin typeface="+mj-lt"/>
                <a:ea typeface="FiraSans-Regular" panose="020B0503050000020004" pitchFamily="34" charset="0"/>
              </a:defRPr>
            </a:lvl1pPr>
          </a:lstStyle>
          <a:p>
            <a:pPr marL="0" marR="0" lvl="0" indent="0" algn="l" defTabSz="1219169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>
                <a:ln>
                  <a:noFill/>
                </a:ln>
                <a:solidFill>
                  <a:srgbClr val="ECECEC"/>
                </a:solidFill>
                <a:effectLst/>
                <a:uLnTx/>
                <a:uFillTx/>
                <a:latin typeface="Fira Sans" panose="020B0503050000020004" pitchFamily="34" charset="0"/>
                <a:ea typeface="Fira Sans SemiBold" panose="020B0603050000020004" pitchFamily="34" charset="0"/>
                <a:sym typeface="Helvetica Neue"/>
              </a:rPr>
              <a:t>Fulfill your calves’ genetic potential</a:t>
            </a:r>
          </a:p>
          <a:p>
            <a:pPr marL="0" marR="0" lvl="0" indent="0" algn="l" defTabSz="1219169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ECECEC"/>
                </a:solidFill>
                <a:effectLst/>
                <a:uLnTx/>
                <a:uFillTx/>
                <a:latin typeface="Fira Sans" panose="020B0503050000020004" pitchFamily="34" charset="0"/>
                <a:ea typeface="Fira Sans SemiBold" panose="020B0603050000020004" pitchFamily="34" charset="0"/>
                <a:sym typeface="Helvetica Neue"/>
              </a:rPr>
              <a:t>The highest genetic value is in your calves</a:t>
            </a:r>
          </a:p>
        </p:txBody>
      </p:sp>
      <p:pic>
        <p:nvPicPr>
          <p:cNvPr id="11" name="Afbeelding 10" descr="Afbeelding met vee, koe, Melkkoe, zoogdier&#10;&#10;Automatisch gegenereerde beschrijving">
            <a:extLst>
              <a:ext uri="{FF2B5EF4-FFF2-40B4-BE49-F238E27FC236}">
                <a16:creationId xmlns:a16="http://schemas.microsoft.com/office/drawing/2014/main" id="{8A72C81A-E8C6-A714-EE82-974E349E96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1961" y="1467927"/>
            <a:ext cx="3050019" cy="52768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E904DC-6FFD-A105-4B26-57454DE53DC1}"/>
              </a:ext>
            </a:extLst>
          </p:cNvPr>
          <p:cNvSpPr txBox="1"/>
          <p:nvPr/>
        </p:nvSpPr>
        <p:spPr>
          <a:xfrm>
            <a:off x="324057" y="2650044"/>
            <a:ext cx="3621859" cy="59234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latin typeface="+mj-lt"/>
                <a:ea typeface="FiraSans-Regular" panose="020B0503050000020004" pitchFamily="34" charset="0"/>
              </a:defRPr>
            </a:lvl1pPr>
          </a:lstStyle>
          <a:p>
            <a:pPr marL="0" marR="0" lvl="0" indent="0" algn="l" defTabSz="1219169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>
                <a:ln>
                  <a:noFill/>
                </a:ln>
                <a:solidFill>
                  <a:srgbClr val="ECECEC">
                    <a:lumMod val="10000"/>
                  </a:srgbClr>
                </a:solidFill>
                <a:effectLst/>
                <a:uLnTx/>
                <a:uFillTx/>
                <a:latin typeface="Fira Sans" panose="020B0503050000020004" pitchFamily="34" charset="0"/>
                <a:ea typeface="Fira Sans SemiBold" panose="020B0603050000020004" pitchFamily="34" charset="0"/>
                <a:sym typeface="Helvetica Neue"/>
              </a:rPr>
              <a:t>Increase calf welfare</a:t>
            </a:r>
          </a:p>
          <a:p>
            <a:pPr marL="0" marR="0" lvl="0" indent="0" algn="l" defTabSz="1219169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ECECEC">
                    <a:lumMod val="10000"/>
                  </a:srgbClr>
                </a:solidFill>
                <a:effectLst/>
                <a:uLnTx/>
                <a:uFillTx/>
                <a:latin typeface="Fira Sans" panose="020B0503050000020004" pitchFamily="34" charset="0"/>
                <a:ea typeface="Fira Sans SemiBold" panose="020B0603050000020004" pitchFamily="34" charset="0"/>
                <a:sym typeface="Helvetica Neue"/>
              </a:rPr>
              <a:t>With new and innovative health alerts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7E1082E-BEB9-B22B-B3F4-2BE32BBF138B}"/>
              </a:ext>
            </a:extLst>
          </p:cNvPr>
          <p:cNvSpPr txBox="1"/>
          <p:nvPr/>
        </p:nvSpPr>
        <p:spPr>
          <a:xfrm>
            <a:off x="8439990" y="4495008"/>
            <a:ext cx="3664164" cy="85087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defTabSz="1219169">
              <a:lnSpc>
                <a:spcPct val="120000"/>
              </a:lnSpc>
              <a:spcBef>
                <a:spcPts val="0"/>
              </a:spcBef>
              <a:defRPr sz="1400" kern="0">
                <a:latin typeface="+mj-lt"/>
                <a:ea typeface="FiraSans-Regular" panose="020B0503050000020004" pitchFamily="34" charset="0"/>
              </a:defRPr>
            </a:lvl1pPr>
          </a:lstStyle>
          <a:p>
            <a:pPr marL="0" marR="0" lvl="0" indent="0" algn="l" defTabSz="1219169" rtl="0" eaLnBrk="1" fontAlgn="auto" latinLnBrk="0" hangingPunc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>
                <a:ln>
                  <a:noFill/>
                </a:ln>
                <a:solidFill>
                  <a:srgbClr val="ECECEC"/>
                </a:solidFill>
                <a:effectLst/>
                <a:uLnTx/>
                <a:uFillTx/>
                <a:latin typeface="Fira Sans"/>
                <a:ea typeface="Fira Sans SemiBold" panose="020B0603050000020004" pitchFamily="34" charset="0"/>
                <a:sym typeface="Helvetica Neue"/>
              </a:rPr>
              <a:t>Staff safety</a:t>
            </a:r>
          </a:p>
          <a:p>
            <a:pPr algn="l">
              <a:defRPr/>
            </a:pPr>
            <a:r>
              <a:rPr lang="en-US">
                <a:solidFill>
                  <a:srgbClr val="ECECEC"/>
                </a:solidFill>
                <a:latin typeface="Fira Sans"/>
                <a:ea typeface="Fira Sans SemiBold" panose="020B0603050000020004" pitchFamily="34" charset="0"/>
              </a:rPr>
              <a:t>Improve safety by tagging animals at the calf stage rather than as heifers or cows.</a:t>
            </a:r>
            <a:endParaRPr lang="en-US" sz="1400" b="0" i="0" u="none" strike="noStrike" kern="0" cap="none" spc="0" normalizeH="0" baseline="0" noProof="0">
              <a:ln>
                <a:noFill/>
              </a:ln>
              <a:solidFill>
                <a:srgbClr val="ECECEC"/>
              </a:solidFill>
              <a:effectLst/>
              <a:uLnTx/>
              <a:uFillTx/>
              <a:latin typeface="Fira Sans" panose="020B0503050000020004" pitchFamily="34" charset="0"/>
              <a:ea typeface="Fira Sans SemiBold" panose="020B0603050000020004" pitchFamily="34" charset="0"/>
            </a:endParaRP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29C61BEB-B6BC-7CFB-7D92-DDBA5E336A1A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8250" y="5837780"/>
            <a:ext cx="1316934" cy="613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2373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ecel="10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10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ecel="10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ecel="10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ecel="10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ecel="10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ecel="10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ecel="10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3" grpId="0"/>
      <p:bldP spid="4" grpId="0"/>
      <p:bldP spid="13" grpId="0"/>
      <p:bldP spid="7" grpId="0"/>
      <p:bldP spid="9" grpId="0"/>
      <p:bldP spid="6" grpId="0"/>
      <p:bldP spid="2" grpId="0"/>
      <p:bldP spid="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67700BB-AB44-DAA7-E36E-411BA3D8524B}"/>
              </a:ext>
            </a:extLst>
          </p:cNvPr>
          <p:cNvSpPr/>
          <p:nvPr/>
        </p:nvSpPr>
        <p:spPr>
          <a:xfrm>
            <a:off x="0" y="0"/>
            <a:ext cx="12192000" cy="6852495"/>
          </a:xfrm>
          <a:prstGeom prst="rect">
            <a:avLst/>
          </a:prstGeom>
          <a:solidFill>
            <a:srgbClr val="BE202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BE0000"/>
              </a:solidFill>
            </a:endParaRPr>
          </a:p>
        </p:txBody>
      </p:sp>
      <p:pic>
        <p:nvPicPr>
          <p:cNvPr id="2" name="Picture 1" descr="Logo, company name&#10;&#10;Description automatically generated">
            <a:extLst>
              <a:ext uri="{FF2B5EF4-FFF2-40B4-BE49-F238E27FC236}">
                <a16:creationId xmlns:a16="http://schemas.microsoft.com/office/drawing/2014/main" id="{6BFB5872-9DFB-D534-78D1-1403FF3137A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8250" y="5837780"/>
            <a:ext cx="1316934" cy="613262"/>
          </a:xfrm>
          <a:prstGeom prst="rect">
            <a:avLst/>
          </a:prstGeom>
        </p:spPr>
      </p:pic>
      <p:pic>
        <p:nvPicPr>
          <p:cNvPr id="6" name="Picture 5" descr="A diagram of a cow&#10;&#10;AI-generated content may be incorrect.">
            <a:extLst>
              <a:ext uri="{FF2B5EF4-FFF2-40B4-BE49-F238E27FC236}">
                <a16:creationId xmlns:a16="http://schemas.microsoft.com/office/drawing/2014/main" id="{E61C6A08-8D25-9B29-62E3-F5F61E8371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671" y="304800"/>
            <a:ext cx="10748658" cy="6046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21303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8C513E-73C9-A7BC-DDF7-0062E84154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0623D27-7803-003E-9E84-1EA6993867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20" t="-16" r="37950" b="16"/>
          <a:stretch/>
        </p:blipFill>
        <p:spPr>
          <a:xfrm>
            <a:off x="8898090" y="-1112"/>
            <a:ext cx="3355370" cy="685800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5D9D21D-F3BA-30A4-160F-1A980B88CE1C}"/>
              </a:ext>
            </a:extLst>
          </p:cNvPr>
          <p:cNvSpPr/>
          <p:nvPr/>
        </p:nvSpPr>
        <p:spPr>
          <a:xfrm>
            <a:off x="8307799" y="-1"/>
            <a:ext cx="1076833" cy="685800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199D187-E9D1-C7E5-5160-1660F39F804D}"/>
              </a:ext>
            </a:extLst>
          </p:cNvPr>
          <p:cNvSpPr/>
          <p:nvPr/>
        </p:nvSpPr>
        <p:spPr>
          <a:xfrm>
            <a:off x="1" y="1790074"/>
            <a:ext cx="2315745" cy="4597610"/>
          </a:xfrm>
          <a:custGeom>
            <a:avLst/>
            <a:gdLst>
              <a:gd name="connsiteX0" fmla="*/ 16940 w 2315745"/>
              <a:gd name="connsiteY0" fmla="*/ 1357025 h 4597610"/>
              <a:gd name="connsiteX1" fmla="*/ 958720 w 2315745"/>
              <a:gd name="connsiteY1" fmla="*/ 2298805 h 4597610"/>
              <a:gd name="connsiteX2" fmla="*/ 16940 w 2315745"/>
              <a:gd name="connsiteY2" fmla="*/ 3240585 h 4597610"/>
              <a:gd name="connsiteX3" fmla="*/ 0 w 2315745"/>
              <a:gd name="connsiteY3" fmla="*/ 3239730 h 4597610"/>
              <a:gd name="connsiteX4" fmla="*/ 0 w 2315745"/>
              <a:gd name="connsiteY4" fmla="*/ 2967306 h 4597610"/>
              <a:gd name="connsiteX5" fmla="*/ 16940 w 2315745"/>
              <a:gd name="connsiteY5" fmla="*/ 2969013 h 4597610"/>
              <a:gd name="connsiteX6" fmla="*/ 687148 w 2315745"/>
              <a:gd name="connsiteY6" fmla="*/ 2298805 h 4597610"/>
              <a:gd name="connsiteX7" fmla="*/ 16940 w 2315745"/>
              <a:gd name="connsiteY7" fmla="*/ 1628597 h 4597610"/>
              <a:gd name="connsiteX8" fmla="*/ 0 w 2315745"/>
              <a:gd name="connsiteY8" fmla="*/ 1630305 h 4597610"/>
              <a:gd name="connsiteX9" fmla="*/ 0 w 2315745"/>
              <a:gd name="connsiteY9" fmla="*/ 1357881 h 4597610"/>
              <a:gd name="connsiteX10" fmla="*/ 16940 w 2315745"/>
              <a:gd name="connsiteY10" fmla="*/ 629514 h 4597610"/>
              <a:gd name="connsiteX11" fmla="*/ 1686231 w 2315745"/>
              <a:gd name="connsiteY11" fmla="*/ 2298805 h 4597610"/>
              <a:gd name="connsiteX12" fmla="*/ 16940 w 2315745"/>
              <a:gd name="connsiteY12" fmla="*/ 3968096 h 4597610"/>
              <a:gd name="connsiteX13" fmla="*/ 0 w 2315745"/>
              <a:gd name="connsiteY13" fmla="*/ 3967241 h 4597610"/>
              <a:gd name="connsiteX14" fmla="*/ 0 w 2315745"/>
              <a:gd name="connsiteY14" fmla="*/ 3683996 h 4597610"/>
              <a:gd name="connsiteX15" fmla="*/ 16940 w 2315745"/>
              <a:gd name="connsiteY15" fmla="*/ 3684851 h 4597610"/>
              <a:gd name="connsiteX16" fmla="*/ 1402986 w 2315745"/>
              <a:gd name="connsiteY16" fmla="*/ 2298805 h 4597610"/>
              <a:gd name="connsiteX17" fmla="*/ 16940 w 2315745"/>
              <a:gd name="connsiteY17" fmla="*/ 912759 h 4597610"/>
              <a:gd name="connsiteX18" fmla="*/ 0 w 2315745"/>
              <a:gd name="connsiteY18" fmla="*/ 913615 h 4597610"/>
              <a:gd name="connsiteX19" fmla="*/ 0 w 2315745"/>
              <a:gd name="connsiteY19" fmla="*/ 630370 h 4597610"/>
              <a:gd name="connsiteX20" fmla="*/ 16940 w 2315745"/>
              <a:gd name="connsiteY20" fmla="*/ 0 h 4597610"/>
              <a:gd name="connsiteX21" fmla="*/ 2315745 w 2315745"/>
              <a:gd name="connsiteY21" fmla="*/ 2298805 h 4597610"/>
              <a:gd name="connsiteX22" fmla="*/ 16940 w 2315745"/>
              <a:gd name="connsiteY22" fmla="*/ 4597610 h 4597610"/>
              <a:gd name="connsiteX23" fmla="*/ 0 w 2315745"/>
              <a:gd name="connsiteY23" fmla="*/ 4596755 h 4597610"/>
              <a:gd name="connsiteX24" fmla="*/ 0 w 2315745"/>
              <a:gd name="connsiteY24" fmla="*/ 4316531 h 4597610"/>
              <a:gd name="connsiteX25" fmla="*/ 16940 w 2315745"/>
              <a:gd name="connsiteY25" fmla="*/ 4317386 h 4597610"/>
              <a:gd name="connsiteX26" fmla="*/ 2035521 w 2315745"/>
              <a:gd name="connsiteY26" fmla="*/ 2298805 h 4597610"/>
              <a:gd name="connsiteX27" fmla="*/ 16940 w 2315745"/>
              <a:gd name="connsiteY27" fmla="*/ 280224 h 4597610"/>
              <a:gd name="connsiteX28" fmla="*/ 0 w 2315745"/>
              <a:gd name="connsiteY28" fmla="*/ 281080 h 4597610"/>
              <a:gd name="connsiteX29" fmla="*/ 0 w 2315745"/>
              <a:gd name="connsiteY29" fmla="*/ 856 h 459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315745" h="4597610">
                <a:moveTo>
                  <a:pt x="16940" y="1357025"/>
                </a:moveTo>
                <a:cubicBezTo>
                  <a:pt x="537071" y="1357025"/>
                  <a:pt x="958720" y="1778674"/>
                  <a:pt x="958720" y="2298805"/>
                </a:cubicBezTo>
                <a:cubicBezTo>
                  <a:pt x="958720" y="2818936"/>
                  <a:pt x="537071" y="3240585"/>
                  <a:pt x="16940" y="3240585"/>
                </a:cubicBezTo>
                <a:lnTo>
                  <a:pt x="0" y="3239730"/>
                </a:lnTo>
                <a:lnTo>
                  <a:pt x="0" y="2967306"/>
                </a:lnTo>
                <a:lnTo>
                  <a:pt x="16940" y="2969013"/>
                </a:lnTo>
                <a:cubicBezTo>
                  <a:pt x="387086" y="2969013"/>
                  <a:pt x="687148" y="2668951"/>
                  <a:pt x="687148" y="2298805"/>
                </a:cubicBezTo>
                <a:cubicBezTo>
                  <a:pt x="687148" y="1928659"/>
                  <a:pt x="387086" y="1628597"/>
                  <a:pt x="16940" y="1628597"/>
                </a:cubicBezTo>
                <a:lnTo>
                  <a:pt x="0" y="1630305"/>
                </a:lnTo>
                <a:lnTo>
                  <a:pt x="0" y="1357881"/>
                </a:lnTo>
                <a:close/>
                <a:moveTo>
                  <a:pt x="16940" y="629514"/>
                </a:moveTo>
                <a:cubicBezTo>
                  <a:pt x="938864" y="629514"/>
                  <a:pt x="1686231" y="1376881"/>
                  <a:pt x="1686231" y="2298805"/>
                </a:cubicBezTo>
                <a:cubicBezTo>
                  <a:pt x="1686231" y="3220729"/>
                  <a:pt x="938864" y="3968096"/>
                  <a:pt x="16940" y="3968096"/>
                </a:cubicBezTo>
                <a:lnTo>
                  <a:pt x="0" y="3967241"/>
                </a:lnTo>
                <a:lnTo>
                  <a:pt x="0" y="3683996"/>
                </a:lnTo>
                <a:lnTo>
                  <a:pt x="16940" y="3684851"/>
                </a:lnTo>
                <a:cubicBezTo>
                  <a:pt x="782432" y="3684851"/>
                  <a:pt x="1402986" y="3064297"/>
                  <a:pt x="1402986" y="2298805"/>
                </a:cubicBezTo>
                <a:cubicBezTo>
                  <a:pt x="1402986" y="1533313"/>
                  <a:pt x="782432" y="912759"/>
                  <a:pt x="16940" y="912759"/>
                </a:cubicBezTo>
                <a:lnTo>
                  <a:pt x="0" y="913615"/>
                </a:lnTo>
                <a:lnTo>
                  <a:pt x="0" y="630370"/>
                </a:lnTo>
                <a:close/>
                <a:moveTo>
                  <a:pt x="16940" y="0"/>
                </a:moveTo>
                <a:cubicBezTo>
                  <a:pt x="1286535" y="0"/>
                  <a:pt x="2315745" y="1029210"/>
                  <a:pt x="2315745" y="2298805"/>
                </a:cubicBezTo>
                <a:cubicBezTo>
                  <a:pt x="2315745" y="3568400"/>
                  <a:pt x="1286535" y="4597610"/>
                  <a:pt x="16940" y="4597610"/>
                </a:cubicBezTo>
                <a:lnTo>
                  <a:pt x="0" y="4596755"/>
                </a:lnTo>
                <a:lnTo>
                  <a:pt x="0" y="4316531"/>
                </a:lnTo>
                <a:lnTo>
                  <a:pt x="16940" y="4317386"/>
                </a:lnTo>
                <a:cubicBezTo>
                  <a:pt x="1131772" y="4317386"/>
                  <a:pt x="2035521" y="3413637"/>
                  <a:pt x="2035521" y="2298805"/>
                </a:cubicBezTo>
                <a:cubicBezTo>
                  <a:pt x="2035521" y="1183973"/>
                  <a:pt x="1131772" y="280224"/>
                  <a:pt x="16940" y="280224"/>
                </a:cubicBezTo>
                <a:lnTo>
                  <a:pt x="0" y="281080"/>
                </a:lnTo>
                <a:lnTo>
                  <a:pt x="0" y="856"/>
                </a:lnTo>
                <a:close/>
              </a:path>
            </a:pathLst>
          </a:cu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320F1F-D6A6-B46D-594E-B4C5804B96A1}"/>
              </a:ext>
            </a:extLst>
          </p:cNvPr>
          <p:cNvSpPr txBox="1"/>
          <p:nvPr/>
        </p:nvSpPr>
        <p:spPr>
          <a:xfrm>
            <a:off x="609599" y="830636"/>
            <a:ext cx="777031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2400" cap="all">
                <a:solidFill>
                  <a:schemeClr val="accent1"/>
                </a:solidFill>
                <a:latin typeface="+mj-lt"/>
              </a:defRPr>
            </a:lvl1pPr>
          </a:lstStyle>
          <a:p>
            <a:pPr algn="l"/>
            <a:r>
              <a:rPr lang="en-US" sz="3600">
                <a:solidFill>
                  <a:srgbClr val="C00000"/>
                </a:solidFill>
                <a:latin typeface="Arial Black" panose="020B0A04020102020204" pitchFamily="34" charset="0"/>
              </a:rPr>
              <a:t>​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63E0FC-955A-6282-0CF6-FFD6246C3D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13" y="1307551"/>
            <a:ext cx="9093208" cy="496716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0412EB5-F3B4-ABC6-34FF-3879E33AD9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98159" y="1790074"/>
            <a:ext cx="2435923" cy="4890159"/>
          </a:xfrm>
          <a:prstGeom prst="rect">
            <a:avLst/>
          </a:prstGeom>
        </p:spPr>
      </p:pic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085F349A-FCD8-D5DE-C51F-DFDABC3474CC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8250" y="5837780"/>
            <a:ext cx="1316934" cy="613262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56108B0F-DD55-11BA-9CA7-91368F58CE56}"/>
              </a:ext>
            </a:extLst>
          </p:cNvPr>
          <p:cNvSpPr txBox="1">
            <a:spLocks/>
          </p:cNvSpPr>
          <p:nvPr/>
        </p:nvSpPr>
        <p:spPr>
          <a:xfrm>
            <a:off x="541466" y="459691"/>
            <a:ext cx="11327073" cy="501839"/>
          </a:xfrm>
          <a:prstGeom prst="rect">
            <a:avLst/>
          </a:prstGeom>
        </p:spPr>
        <p:txBody>
          <a:bodyPr/>
          <a:lstStyle>
            <a:lvl1pPr marL="0" marR="0" indent="0" algn="l" defTabSz="2096971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7200" b="0" i="0" u="none" strike="noStrike" cap="none" spc="-146" baseline="0">
                <a:solidFill>
                  <a:srgbClr val="AE2317"/>
                </a:solidFill>
                <a:uFillTx/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  <a:lvl2pPr marL="1219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1048486"/>
            <a:r>
              <a:rPr lang="en-US" sz="3600" cap="all" spc="-73">
                <a:solidFill>
                  <a:srgbClr val="C00000"/>
                </a:solidFill>
              </a:rPr>
              <a:t>CALF DEVELOPMENT GRAPH</a:t>
            </a:r>
            <a:endParaRPr lang="nl-NL" sz="3600" cap="all" spc="-73"/>
          </a:p>
        </p:txBody>
      </p:sp>
    </p:spTree>
    <p:extLst>
      <p:ext uri="{BB962C8B-B14F-4D97-AF65-F5344CB8AC3E}">
        <p14:creationId xmlns:p14="http://schemas.microsoft.com/office/powerpoint/2010/main" val="11578006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1457E3-DC59-0771-0D55-40CB95CE8A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>
            <a:extLst>
              <a:ext uri="{FF2B5EF4-FFF2-40B4-BE49-F238E27FC236}">
                <a16:creationId xmlns:a16="http://schemas.microsoft.com/office/drawing/2014/main" id="{5ECD8209-3DBA-E9BF-93B2-82DFF9F0A64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endParaRPr lang="nl-NL" cap="all"/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16B4779C-36E0-57E3-EF12-8461EB6A5D04}"/>
              </a:ext>
            </a:extLst>
          </p:cNvPr>
          <p:cNvSpPr>
            <a:spLocks noGrp="1"/>
          </p:cNvSpPr>
          <p:nvPr>
            <p:ph type="body" sz="half" idx="21"/>
          </p:nvPr>
        </p:nvSpPr>
        <p:spPr/>
        <p:txBody>
          <a:bodyPr>
            <a:normAutofit/>
          </a:bodyPr>
          <a:lstStyle/>
          <a:p>
            <a:r>
              <a:rPr lang="nl-NL" err="1"/>
              <a:t>Additional</a:t>
            </a:r>
            <a:r>
              <a:rPr lang="nl-NL"/>
              <a:t> Features</a:t>
            </a:r>
          </a:p>
        </p:txBody>
      </p:sp>
    </p:spTree>
    <p:extLst>
      <p:ext uri="{BB962C8B-B14F-4D97-AF65-F5344CB8AC3E}">
        <p14:creationId xmlns:p14="http://schemas.microsoft.com/office/powerpoint/2010/main" val="1662744180"/>
      </p:ext>
    </p:extLst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and person looking at a phone&#10;&#10;AI-generated content may be incorrect.">
            <a:extLst>
              <a:ext uri="{FF2B5EF4-FFF2-40B4-BE49-F238E27FC236}">
                <a16:creationId xmlns:a16="http://schemas.microsoft.com/office/drawing/2014/main" id="{7544C04A-8AAB-E64D-AB57-A0DD25C414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82" r="26228"/>
          <a:stretch/>
        </p:blipFill>
        <p:spPr>
          <a:xfrm>
            <a:off x="6994022" y="0"/>
            <a:ext cx="6357258" cy="6858000"/>
          </a:xfrm>
          <a:prstGeom prst="rect">
            <a:avLst/>
          </a:prstGeom>
        </p:spPr>
      </p:pic>
      <p:sp>
        <p:nvSpPr>
          <p:cNvPr id="8" name="Freeform: Shape 7">
            <a:extLst>
              <a:ext uri="{FF2B5EF4-FFF2-40B4-BE49-F238E27FC236}">
                <a16:creationId xmlns:a16="http://schemas.microsoft.com/office/drawing/2014/main" id="{C2ADD233-B123-CB2E-2133-1D42BB072E36}"/>
              </a:ext>
            </a:extLst>
          </p:cNvPr>
          <p:cNvSpPr/>
          <p:nvPr/>
        </p:nvSpPr>
        <p:spPr>
          <a:xfrm>
            <a:off x="0" y="1824710"/>
            <a:ext cx="2315745" cy="4597610"/>
          </a:xfrm>
          <a:custGeom>
            <a:avLst/>
            <a:gdLst>
              <a:gd name="connsiteX0" fmla="*/ 16940 w 2315745"/>
              <a:gd name="connsiteY0" fmla="*/ 1357025 h 4597610"/>
              <a:gd name="connsiteX1" fmla="*/ 958720 w 2315745"/>
              <a:gd name="connsiteY1" fmla="*/ 2298805 h 4597610"/>
              <a:gd name="connsiteX2" fmla="*/ 16940 w 2315745"/>
              <a:gd name="connsiteY2" fmla="*/ 3240585 h 4597610"/>
              <a:gd name="connsiteX3" fmla="*/ 0 w 2315745"/>
              <a:gd name="connsiteY3" fmla="*/ 3239730 h 4597610"/>
              <a:gd name="connsiteX4" fmla="*/ 0 w 2315745"/>
              <a:gd name="connsiteY4" fmla="*/ 2967306 h 4597610"/>
              <a:gd name="connsiteX5" fmla="*/ 16940 w 2315745"/>
              <a:gd name="connsiteY5" fmla="*/ 2969013 h 4597610"/>
              <a:gd name="connsiteX6" fmla="*/ 687148 w 2315745"/>
              <a:gd name="connsiteY6" fmla="*/ 2298805 h 4597610"/>
              <a:gd name="connsiteX7" fmla="*/ 16940 w 2315745"/>
              <a:gd name="connsiteY7" fmla="*/ 1628597 h 4597610"/>
              <a:gd name="connsiteX8" fmla="*/ 0 w 2315745"/>
              <a:gd name="connsiteY8" fmla="*/ 1630305 h 4597610"/>
              <a:gd name="connsiteX9" fmla="*/ 0 w 2315745"/>
              <a:gd name="connsiteY9" fmla="*/ 1357881 h 4597610"/>
              <a:gd name="connsiteX10" fmla="*/ 16940 w 2315745"/>
              <a:gd name="connsiteY10" fmla="*/ 629514 h 4597610"/>
              <a:gd name="connsiteX11" fmla="*/ 1686231 w 2315745"/>
              <a:gd name="connsiteY11" fmla="*/ 2298805 h 4597610"/>
              <a:gd name="connsiteX12" fmla="*/ 16940 w 2315745"/>
              <a:gd name="connsiteY12" fmla="*/ 3968096 h 4597610"/>
              <a:gd name="connsiteX13" fmla="*/ 0 w 2315745"/>
              <a:gd name="connsiteY13" fmla="*/ 3967241 h 4597610"/>
              <a:gd name="connsiteX14" fmla="*/ 0 w 2315745"/>
              <a:gd name="connsiteY14" fmla="*/ 3683996 h 4597610"/>
              <a:gd name="connsiteX15" fmla="*/ 16940 w 2315745"/>
              <a:gd name="connsiteY15" fmla="*/ 3684851 h 4597610"/>
              <a:gd name="connsiteX16" fmla="*/ 1402986 w 2315745"/>
              <a:gd name="connsiteY16" fmla="*/ 2298805 h 4597610"/>
              <a:gd name="connsiteX17" fmla="*/ 16940 w 2315745"/>
              <a:gd name="connsiteY17" fmla="*/ 912759 h 4597610"/>
              <a:gd name="connsiteX18" fmla="*/ 0 w 2315745"/>
              <a:gd name="connsiteY18" fmla="*/ 913615 h 4597610"/>
              <a:gd name="connsiteX19" fmla="*/ 0 w 2315745"/>
              <a:gd name="connsiteY19" fmla="*/ 630370 h 4597610"/>
              <a:gd name="connsiteX20" fmla="*/ 16940 w 2315745"/>
              <a:gd name="connsiteY20" fmla="*/ 0 h 4597610"/>
              <a:gd name="connsiteX21" fmla="*/ 2315745 w 2315745"/>
              <a:gd name="connsiteY21" fmla="*/ 2298805 h 4597610"/>
              <a:gd name="connsiteX22" fmla="*/ 16940 w 2315745"/>
              <a:gd name="connsiteY22" fmla="*/ 4597610 h 4597610"/>
              <a:gd name="connsiteX23" fmla="*/ 0 w 2315745"/>
              <a:gd name="connsiteY23" fmla="*/ 4596755 h 4597610"/>
              <a:gd name="connsiteX24" fmla="*/ 0 w 2315745"/>
              <a:gd name="connsiteY24" fmla="*/ 4316531 h 4597610"/>
              <a:gd name="connsiteX25" fmla="*/ 16940 w 2315745"/>
              <a:gd name="connsiteY25" fmla="*/ 4317386 h 4597610"/>
              <a:gd name="connsiteX26" fmla="*/ 2035521 w 2315745"/>
              <a:gd name="connsiteY26" fmla="*/ 2298805 h 4597610"/>
              <a:gd name="connsiteX27" fmla="*/ 16940 w 2315745"/>
              <a:gd name="connsiteY27" fmla="*/ 280224 h 4597610"/>
              <a:gd name="connsiteX28" fmla="*/ 0 w 2315745"/>
              <a:gd name="connsiteY28" fmla="*/ 281080 h 4597610"/>
              <a:gd name="connsiteX29" fmla="*/ 0 w 2315745"/>
              <a:gd name="connsiteY29" fmla="*/ 856 h 459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315745" h="4597610">
                <a:moveTo>
                  <a:pt x="16940" y="1357025"/>
                </a:moveTo>
                <a:cubicBezTo>
                  <a:pt x="537071" y="1357025"/>
                  <a:pt x="958720" y="1778674"/>
                  <a:pt x="958720" y="2298805"/>
                </a:cubicBezTo>
                <a:cubicBezTo>
                  <a:pt x="958720" y="2818936"/>
                  <a:pt x="537071" y="3240585"/>
                  <a:pt x="16940" y="3240585"/>
                </a:cubicBezTo>
                <a:lnTo>
                  <a:pt x="0" y="3239730"/>
                </a:lnTo>
                <a:lnTo>
                  <a:pt x="0" y="2967306"/>
                </a:lnTo>
                <a:lnTo>
                  <a:pt x="16940" y="2969013"/>
                </a:lnTo>
                <a:cubicBezTo>
                  <a:pt x="387086" y="2969013"/>
                  <a:pt x="687148" y="2668951"/>
                  <a:pt x="687148" y="2298805"/>
                </a:cubicBezTo>
                <a:cubicBezTo>
                  <a:pt x="687148" y="1928659"/>
                  <a:pt x="387086" y="1628597"/>
                  <a:pt x="16940" y="1628597"/>
                </a:cubicBezTo>
                <a:lnTo>
                  <a:pt x="0" y="1630305"/>
                </a:lnTo>
                <a:lnTo>
                  <a:pt x="0" y="1357881"/>
                </a:lnTo>
                <a:close/>
                <a:moveTo>
                  <a:pt x="16940" y="629514"/>
                </a:moveTo>
                <a:cubicBezTo>
                  <a:pt x="938864" y="629514"/>
                  <a:pt x="1686231" y="1376881"/>
                  <a:pt x="1686231" y="2298805"/>
                </a:cubicBezTo>
                <a:cubicBezTo>
                  <a:pt x="1686231" y="3220729"/>
                  <a:pt x="938864" y="3968096"/>
                  <a:pt x="16940" y="3968096"/>
                </a:cubicBezTo>
                <a:lnTo>
                  <a:pt x="0" y="3967241"/>
                </a:lnTo>
                <a:lnTo>
                  <a:pt x="0" y="3683996"/>
                </a:lnTo>
                <a:lnTo>
                  <a:pt x="16940" y="3684851"/>
                </a:lnTo>
                <a:cubicBezTo>
                  <a:pt x="782432" y="3684851"/>
                  <a:pt x="1402986" y="3064297"/>
                  <a:pt x="1402986" y="2298805"/>
                </a:cubicBezTo>
                <a:cubicBezTo>
                  <a:pt x="1402986" y="1533313"/>
                  <a:pt x="782432" y="912759"/>
                  <a:pt x="16940" y="912759"/>
                </a:cubicBezTo>
                <a:lnTo>
                  <a:pt x="0" y="913615"/>
                </a:lnTo>
                <a:lnTo>
                  <a:pt x="0" y="630370"/>
                </a:lnTo>
                <a:close/>
                <a:moveTo>
                  <a:pt x="16940" y="0"/>
                </a:moveTo>
                <a:cubicBezTo>
                  <a:pt x="1286535" y="0"/>
                  <a:pt x="2315745" y="1029210"/>
                  <a:pt x="2315745" y="2298805"/>
                </a:cubicBezTo>
                <a:cubicBezTo>
                  <a:pt x="2315745" y="3568400"/>
                  <a:pt x="1286535" y="4597610"/>
                  <a:pt x="16940" y="4597610"/>
                </a:cubicBezTo>
                <a:lnTo>
                  <a:pt x="0" y="4596755"/>
                </a:lnTo>
                <a:lnTo>
                  <a:pt x="0" y="4316531"/>
                </a:lnTo>
                <a:lnTo>
                  <a:pt x="16940" y="4317386"/>
                </a:lnTo>
                <a:cubicBezTo>
                  <a:pt x="1131772" y="4317386"/>
                  <a:pt x="2035521" y="3413637"/>
                  <a:pt x="2035521" y="2298805"/>
                </a:cubicBezTo>
                <a:cubicBezTo>
                  <a:pt x="2035521" y="1183973"/>
                  <a:pt x="1131772" y="280224"/>
                  <a:pt x="16940" y="280224"/>
                </a:cubicBezTo>
                <a:lnTo>
                  <a:pt x="0" y="281080"/>
                </a:lnTo>
                <a:lnTo>
                  <a:pt x="0" y="856"/>
                </a:lnTo>
                <a:close/>
              </a:path>
            </a:pathLst>
          </a:custGeom>
          <a:solidFill>
            <a:srgbClr val="A5A5A5">
              <a:alpha val="3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/>
          <a:p>
            <a:pPr defTabSz="457200" hangingPunct="1">
              <a:defRPr/>
            </a:pPr>
            <a:endParaRPr lang="en-US" sz="1800" kern="1200">
              <a:solidFill>
                <a:prstClr val="black"/>
              </a:solidFill>
              <a:latin typeface="Fira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4CA621-BD61-F559-CB27-215ACBA9E5A8}"/>
              </a:ext>
            </a:extLst>
          </p:cNvPr>
          <p:cNvSpPr txBox="1"/>
          <p:nvPr/>
        </p:nvSpPr>
        <p:spPr>
          <a:xfrm>
            <a:off x="821894" y="435680"/>
            <a:ext cx="72552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2400" cap="all">
                <a:solidFill>
                  <a:schemeClr val="accent1"/>
                </a:solidFill>
                <a:latin typeface="+mj-lt"/>
              </a:defRPr>
            </a:lvl1pPr>
          </a:lstStyle>
          <a:p>
            <a:pPr algn="l" defTabSz="457200" hangingPunct="1"/>
            <a:r>
              <a:rPr lang="en-US" sz="3600" kern="1200" err="1">
                <a:solidFill>
                  <a:srgbClr val="AE2317"/>
                </a:solidFill>
                <a:latin typeface="Arial Black" panose="020B0A04020102020204" pitchFamily="34" charset="0"/>
              </a:rPr>
              <a:t>multiview</a:t>
            </a:r>
            <a:endParaRPr lang="en-US" kern="1200">
              <a:solidFill>
                <a:srgbClr val="AE2317"/>
              </a:solidFill>
              <a:latin typeface="Arial Black" panose="020B0A040201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D9D6778-C092-904A-1C61-0EC9C3EBA06B}"/>
              </a:ext>
            </a:extLst>
          </p:cNvPr>
          <p:cNvSpPr/>
          <p:nvPr/>
        </p:nvSpPr>
        <p:spPr>
          <a:xfrm>
            <a:off x="6096000" y="0"/>
            <a:ext cx="2392288" cy="685800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457200" hangingPunct="1"/>
            <a:endParaRPr lang="nl-NL" sz="1800" kern="1200">
              <a:solidFill>
                <a:prstClr val="white"/>
              </a:solidFill>
              <a:latin typeface="Fira San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C6E247-6EB0-7C96-2029-EB2C15752815}"/>
              </a:ext>
            </a:extLst>
          </p:cNvPr>
          <p:cNvSpPr txBox="1"/>
          <p:nvPr/>
        </p:nvSpPr>
        <p:spPr>
          <a:xfrm>
            <a:off x="821894" y="1389029"/>
            <a:ext cx="7053143" cy="9233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>
              <a:defRPr sz="1400"/>
            </a:lvl1pPr>
          </a:lstStyle>
          <a:p>
            <a:pPr algn="l" defTabSz="1219169"/>
            <a:r>
              <a:rPr lang="en-US" sz="1800">
                <a:solidFill>
                  <a:srgbClr val="000000"/>
                </a:solidFill>
                <a:latin typeface="FiraSans-Regular" panose="020B0503050000020004"/>
              </a:rPr>
              <a:t>With our handy </a:t>
            </a:r>
            <a:r>
              <a:rPr lang="en-US" sz="1800" err="1">
                <a:solidFill>
                  <a:srgbClr val="000000"/>
                </a:solidFill>
                <a:latin typeface="FiraSans-Regular" panose="020B0503050000020004"/>
              </a:rPr>
              <a:t>MultiView</a:t>
            </a:r>
            <a:r>
              <a:rPr lang="en-US" sz="1800">
                <a:solidFill>
                  <a:srgbClr val="000000"/>
                </a:solidFill>
                <a:latin typeface="FiraSans-Regular" panose="020B0503050000020004"/>
              </a:rPr>
              <a:t> feature, you can easily share selected data with your employees, vet, and advisers, so they can also keep an eye on things.</a:t>
            </a:r>
            <a:endParaRPr lang="en-NL" sz="2400">
              <a:latin typeface="FiraSans-Regular" panose="020B0503050000020004"/>
            </a:endParaRPr>
          </a:p>
        </p:txBody>
      </p:sp>
      <p:pic>
        <p:nvPicPr>
          <p:cNvPr id="2" name="Picture 1" descr="Logo, company name&#10;&#10;Description automatically generated">
            <a:extLst>
              <a:ext uri="{FF2B5EF4-FFF2-40B4-BE49-F238E27FC236}">
                <a16:creationId xmlns:a16="http://schemas.microsoft.com/office/drawing/2014/main" id="{ADAD32C0-2945-9267-E200-F076D037EBF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3200" y="5834988"/>
            <a:ext cx="1317812" cy="61367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7BE89BCC-7464-7B71-F097-A4AD3E6D45EE}"/>
              </a:ext>
            </a:extLst>
          </p:cNvPr>
          <p:cNvGrpSpPr/>
          <p:nvPr/>
        </p:nvGrpSpPr>
        <p:grpSpPr>
          <a:xfrm>
            <a:off x="821893" y="2612075"/>
            <a:ext cx="7053142" cy="3942288"/>
            <a:chOff x="821894" y="2734933"/>
            <a:chExt cx="6285128" cy="3955395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4D1D885A-0400-6FD8-ED1D-62A502B2657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21894" y="2734933"/>
              <a:ext cx="6285128" cy="3955395"/>
            </a:xfrm>
            <a:prstGeom prst="rect">
              <a:avLst/>
            </a:prstGeom>
          </p:spPr>
        </p:pic>
        <p:pic>
          <p:nvPicPr>
            <p:cNvPr id="10" name="Picture 9" descr="Table&#10;&#10;Description automatically generated with medium confidence">
              <a:extLst>
                <a:ext uri="{FF2B5EF4-FFF2-40B4-BE49-F238E27FC236}">
                  <a16:creationId xmlns:a16="http://schemas.microsoft.com/office/drawing/2014/main" id="{4C507810-F436-4D4A-8C8D-E2CBF188B69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8680" y="3193518"/>
              <a:ext cx="6185599" cy="300154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390037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46833A13-8A34-68DA-0DF9-13330DC1BF9C}"/>
              </a:ext>
            </a:extLst>
          </p:cNvPr>
          <p:cNvSpPr txBox="1">
            <a:spLocks/>
          </p:cNvSpPr>
          <p:nvPr/>
        </p:nvSpPr>
        <p:spPr>
          <a:xfrm>
            <a:off x="541466" y="981062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2438338" rtl="0" eaLnBrk="1" fontAlgn="auto" latinLnBrk="0" hangingPunct="1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1pPr>
            <a:lvl2pPr marL="12192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1219169">
              <a:spcBef>
                <a:spcPts val="2250"/>
              </a:spcBef>
            </a:pPr>
            <a:endParaRPr lang="en-GB" sz="1400">
              <a:latin typeface="Arial Black" panose="020B0A040201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2EACD5-D8D8-E154-D29B-B267A82DAA56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US">
                <a:solidFill>
                  <a:srgbClr val="000000"/>
                </a:solidFill>
                <a:effectLst/>
                <a:latin typeface="FiraSans-Regular" panose="020B0503050000020004"/>
                <a:ea typeface="Fira Sans Light" panose="020B0403050000020004" pitchFamily="34" charset="0"/>
                <a:cs typeface="Times New Roman" panose="02020603050405020304" pitchFamily="18" charset="0"/>
              </a:rPr>
              <a:t> </a:t>
            </a:r>
            <a:endParaRPr lang="en-GB"/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C4019287-F639-0D00-EA4C-EBD41DBC8516}"/>
              </a:ext>
            </a:extLst>
          </p:cNvPr>
          <p:cNvSpPr txBox="1">
            <a:spLocks/>
          </p:cNvSpPr>
          <p:nvPr/>
        </p:nvSpPr>
        <p:spPr>
          <a:xfrm>
            <a:off x="772688" y="1193869"/>
            <a:ext cx="10985500" cy="4188619"/>
          </a:xfrm>
          <a:prstGeom prst="rect">
            <a:avLst/>
          </a:prstGeom>
        </p:spPr>
        <p:txBody>
          <a:bodyPr/>
          <a:lstStyle>
            <a:lvl1pPr marL="0" marR="0" indent="0" algn="l" defTabSz="2438338" rtl="0" eaLnBrk="1" fontAlgn="auto" latinLnBrk="0" hangingPunct="1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None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1pPr>
            <a:lvl2pPr marL="12192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10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Fira Sans Book" panose="020B0503050000020004" pitchFamily="34" charset="0"/>
                <a:ea typeface="Fira Sans Book" panose="020B05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1219169">
              <a:spcBef>
                <a:spcPts val="2250"/>
              </a:spcBef>
            </a:pPr>
            <a:r>
              <a:rPr lang="en-US" sz="1600" b="0" i="0" u="none" strike="noStrike" baseline="0">
                <a:solidFill>
                  <a:srgbClr val="000000"/>
                </a:solidFill>
                <a:latin typeface="FiraSans-Regular" panose="020B0503050000020004"/>
              </a:rPr>
              <a:t>Our system seamlessly integrates with over 40 cow management systems worldwide. Together, we are stronger!</a:t>
            </a:r>
            <a:endParaRPr lang="en-GB" sz="1200">
              <a:latin typeface="FiraSans-Regular" panose="020B0503050000020004"/>
            </a:endParaRP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A9DDF626-AED3-3497-8CE5-72B0D9037FFB}"/>
              </a:ext>
            </a:extLst>
          </p:cNvPr>
          <p:cNvSpPr txBox="1">
            <a:spLocks/>
          </p:cNvSpPr>
          <p:nvPr/>
        </p:nvSpPr>
        <p:spPr>
          <a:xfrm>
            <a:off x="755650" y="692151"/>
            <a:ext cx="10985500" cy="527172"/>
          </a:xfrm>
          <a:prstGeom prst="rect">
            <a:avLst/>
          </a:prstGeom>
        </p:spPr>
        <p:txBody>
          <a:bodyPr/>
          <a:lstStyle>
            <a:lvl1pPr marL="0" marR="0" indent="0" algn="l" defTabSz="2096971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7200" b="0" i="0" u="none" strike="noStrike" cap="none" spc="-146" baseline="0">
                <a:solidFill>
                  <a:srgbClr val="AE2317"/>
                </a:solidFill>
                <a:uFillTx/>
                <a:latin typeface="Arial Black" panose="020B0A04020102020204" pitchFamily="34" charset="0"/>
                <a:ea typeface="Fira Sans SemiBold"/>
                <a:cs typeface="Arial Black" panose="020B0A04020102020204" pitchFamily="34" charset="0"/>
                <a:sym typeface="Fira Sans SemiBold"/>
              </a:defRPr>
            </a:lvl1pPr>
            <a:lvl2pPr marL="1219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2pPr>
            <a:lvl3pPr marL="1828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3pPr>
            <a:lvl4pPr marL="2438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4pPr>
            <a:lvl5pPr marL="30480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FiraSans" panose="020B0403050000020004" pitchFamily="34" charset="0"/>
                <a:ea typeface="FiraSans" panose="020B0403050000020004" pitchFamily="34" charset="0"/>
                <a:cs typeface="+mn-cs"/>
                <a:sym typeface="Helvetica Neue"/>
              </a:defRPr>
            </a:lvl5pPr>
            <a:lvl6pPr marL="36576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42672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48768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5486400" marR="0" indent="-609600" algn="l" defTabSz="2438338" rtl="0" latinLnBrk="0">
              <a:lnSpc>
                <a:spcPct val="90000"/>
              </a:lnSpc>
              <a:spcBef>
                <a:spcPts val="4500"/>
              </a:spcBef>
              <a:spcAft>
                <a:spcPts val="0"/>
              </a:spcAft>
              <a:buClrTx/>
              <a:buSzPct val="123000"/>
              <a:buFontTx/>
              <a:buChar char="•"/>
              <a:tabLst/>
              <a:defRPr sz="48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1048486"/>
            <a:r>
              <a:rPr lang="en-US" sz="3600" spc="-73">
                <a:latin typeface="Arial Black"/>
              </a:rPr>
              <a:t>COWMANAGER INTEGRATIONS</a:t>
            </a:r>
            <a:endParaRPr lang="en-US" sz="3600" spc="-73"/>
          </a:p>
        </p:txBody>
      </p:sp>
      <p:pic>
        <p:nvPicPr>
          <p:cNvPr id="11" name="Picture 10" descr="Qr code&#10;&#10;Description automatically generated">
            <a:extLst>
              <a:ext uri="{FF2B5EF4-FFF2-40B4-BE49-F238E27FC236}">
                <a16:creationId xmlns:a16="http://schemas.microsoft.com/office/drawing/2014/main" id="{389010E0-7D59-D5AB-904F-E42BF7EC87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2566" y="2558824"/>
            <a:ext cx="1313838" cy="1633538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3128FA16-0B51-450A-ACDC-EBB2B616D7DE}"/>
              </a:ext>
            </a:extLst>
          </p:cNvPr>
          <p:cNvGrpSpPr/>
          <p:nvPr/>
        </p:nvGrpSpPr>
        <p:grpSpPr>
          <a:xfrm>
            <a:off x="1027399" y="1990202"/>
            <a:ext cx="4413959" cy="3708932"/>
            <a:chOff x="1027399" y="1990202"/>
            <a:chExt cx="4413959" cy="3708932"/>
          </a:xfrm>
        </p:grpSpPr>
        <p:pic>
          <p:nvPicPr>
            <p:cNvPr id="13" name="Picture 12" descr="Logo, company name&#10;&#10;Description automatically generated">
              <a:extLst>
                <a:ext uri="{FF2B5EF4-FFF2-40B4-BE49-F238E27FC236}">
                  <a16:creationId xmlns:a16="http://schemas.microsoft.com/office/drawing/2014/main" id="{E2E14E7C-54A8-2B65-59F7-D064B3711B3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7399" y="1990202"/>
              <a:ext cx="4413959" cy="37089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EA804EA-E5B2-DFC5-6703-F9A96E2F8D1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27399" y="4529223"/>
              <a:ext cx="1477782" cy="1169911"/>
            </a:xfrm>
            <a:prstGeom prst="rect">
              <a:avLst/>
            </a:prstGeom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E17BC4D-C2D9-75F6-DB38-8F92C7BDE7B7}"/>
              </a:ext>
            </a:extLst>
          </p:cNvPr>
          <p:cNvGrpSpPr/>
          <p:nvPr/>
        </p:nvGrpSpPr>
        <p:grpSpPr>
          <a:xfrm>
            <a:off x="5430594" y="1966853"/>
            <a:ext cx="4515881" cy="3735161"/>
            <a:chOff x="5430594" y="1966853"/>
            <a:chExt cx="4515881" cy="3735161"/>
          </a:xfrm>
        </p:grpSpPr>
        <p:pic>
          <p:nvPicPr>
            <p:cNvPr id="15" name="Picture 14" descr="Graphical user interface, application, logo&#10;&#10;Description automatically generated">
              <a:extLst>
                <a:ext uri="{FF2B5EF4-FFF2-40B4-BE49-F238E27FC236}">
                  <a16:creationId xmlns:a16="http://schemas.microsoft.com/office/drawing/2014/main" id="{52769F09-0443-3FD0-89DF-82051E55204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30594" y="1966853"/>
              <a:ext cx="4454097" cy="3735161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423B5A3F-1474-9605-A7BC-A9D2782F99CB}"/>
                </a:ext>
              </a:extLst>
            </p:cNvPr>
            <p:cNvSpPr txBox="1"/>
            <p:nvPr/>
          </p:nvSpPr>
          <p:spPr>
            <a:xfrm>
              <a:off x="8374380" y="3208020"/>
              <a:ext cx="1572095" cy="1257300"/>
            </a:xfrm>
            <a:prstGeom prst="rect">
              <a:avLst/>
            </a:prstGeom>
            <a:solidFill>
              <a:schemeClr val="bg1"/>
            </a:solidFill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50800" tIns="50800" rIns="50800" bIns="50800" numCol="1" spcCol="38100" rtlCol="0" anchor="ctr">
              <a:spAutoFit/>
            </a:bodyPr>
            <a:lstStyle/>
            <a:p>
              <a:pPr marL="0" marR="0" indent="0" algn="ctr" defTabSz="2438338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NL" sz="2400" b="0" i="0" u="none" strike="noStrike" cap="none" spc="0" normalizeH="0" baseline="0">
                <a:ln>
                  <a:noFill/>
                </a:ln>
                <a:solidFill>
                  <a:srgbClr val="5E5E5E"/>
                </a:solidFill>
                <a:effectLst/>
                <a:uFillTx/>
                <a:latin typeface="+mn-lt"/>
                <a:ea typeface="+mn-ea"/>
                <a:cs typeface="+mn-cs"/>
                <a:sym typeface="Helvetica Neue"/>
              </a:endParaRPr>
            </a:p>
          </p:txBody>
        </p:sp>
      </p:grpSp>
      <p:pic>
        <p:nvPicPr>
          <p:cNvPr id="7" name="Picture 6" descr="A logo on a white background&#10;&#10;AI-generated content may be incorrect.">
            <a:extLst>
              <a:ext uri="{FF2B5EF4-FFF2-40B4-BE49-F238E27FC236}">
                <a16:creationId xmlns:a16="http://schemas.microsoft.com/office/drawing/2014/main" id="{362C0915-7805-5F1B-D7B6-54A677EE5B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58923" y="3238801"/>
            <a:ext cx="1485900" cy="1190625"/>
          </a:xfrm>
          <a:prstGeom prst="rect">
            <a:avLst/>
          </a:prstGeom>
        </p:spPr>
      </p:pic>
      <p:pic>
        <p:nvPicPr>
          <p:cNvPr id="14" name="Picture 13" descr="A white sign with black text&#10;&#10;AI-generated content may be incorrect.">
            <a:extLst>
              <a:ext uri="{FF2B5EF4-FFF2-40B4-BE49-F238E27FC236}">
                <a16:creationId xmlns:a16="http://schemas.microsoft.com/office/drawing/2014/main" id="{10B824EF-F213-000B-9839-B7A3E94078D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4977" y="3287029"/>
            <a:ext cx="1476375" cy="1190625"/>
          </a:xfrm>
          <a:prstGeom prst="rect">
            <a:avLst/>
          </a:prstGeom>
        </p:spPr>
      </p:pic>
      <p:pic>
        <p:nvPicPr>
          <p:cNvPr id="16" name="Picture 15" descr="A white background with green text and a tree&#10;&#10;AI-generated content may be incorrect.">
            <a:extLst>
              <a:ext uri="{FF2B5EF4-FFF2-40B4-BE49-F238E27FC236}">
                <a16:creationId xmlns:a16="http://schemas.microsoft.com/office/drawing/2014/main" id="{744263F0-9CF8-2A6B-125A-B152D70E478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5037" y="4536191"/>
            <a:ext cx="1447800" cy="12001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1F30015-555B-64F8-BAA1-8210FDE5C70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458923" y="4469034"/>
            <a:ext cx="1485900" cy="125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932933"/>
      </p:ext>
    </p:extLst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BD595E-155F-F93A-A39E-E707F9DC0C2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41466" y="459691"/>
            <a:ext cx="10985500" cy="501839"/>
          </a:xfrm>
        </p:spPr>
        <p:txBody>
          <a:bodyPr/>
          <a:lstStyle/>
          <a:p>
            <a:r>
              <a:rPr lang="en-GB"/>
              <a:t>FERTILITY INSIGHTS</a:t>
            </a:r>
            <a:endParaRPr lang="en-NL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AB5DE4-9B6B-12E2-A257-E21DE1BEFEBD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41466" y="961530"/>
            <a:ext cx="10985500" cy="4188619"/>
          </a:xfrm>
        </p:spPr>
        <p:txBody>
          <a:bodyPr/>
          <a:lstStyle/>
          <a:p>
            <a:r>
              <a:rPr lang="en-US" sz="1600">
                <a:latin typeface="Arial Black" panose="020B0A04020102020204" pitchFamily="34" charset="0"/>
              </a:rPr>
              <a:t>IMPROVE CALVING INTERVAL BY COMBINING COW DATA </a:t>
            </a:r>
            <a:br>
              <a:rPr lang="en-US" sz="1600">
                <a:latin typeface="Arial Black" panose="020B0A04020102020204" pitchFamily="34" charset="0"/>
              </a:rPr>
            </a:br>
            <a:r>
              <a:rPr lang="en-US" sz="1600">
                <a:latin typeface="Arial Black" panose="020B0A04020102020204" pitchFamily="34" charset="0"/>
              </a:rPr>
              <a:t>AND COWMANAGER HEAT ALERTS</a:t>
            </a:r>
            <a:endParaRPr lang="en-NL" sz="1800">
              <a:latin typeface="Arial Black" panose="020B0A04020102020204" pitchFamily="34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2FC43A9-7B4A-7070-C233-FB24F15216FB}"/>
              </a:ext>
            </a:extLst>
          </p:cNvPr>
          <p:cNvGrpSpPr/>
          <p:nvPr/>
        </p:nvGrpSpPr>
        <p:grpSpPr>
          <a:xfrm>
            <a:off x="1133475" y="1580564"/>
            <a:ext cx="8409343" cy="5286128"/>
            <a:chOff x="1133475" y="1580564"/>
            <a:chExt cx="8409343" cy="5286128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C0DBC7CB-8544-52A5-514E-57CA42FCE0F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690"/>
            <a:stretch/>
          </p:blipFill>
          <p:spPr>
            <a:xfrm>
              <a:off x="1133475" y="1580564"/>
              <a:ext cx="8409343" cy="5286128"/>
            </a:xfrm>
            <a:prstGeom prst="rect">
              <a:avLst/>
            </a:prstGeom>
          </p:spPr>
        </p:pic>
        <p:pic>
          <p:nvPicPr>
            <p:cNvPr id="6" name="Picture 5" descr="Graphical user interface, application, table&#10;&#10;Description automatically generated">
              <a:extLst>
                <a:ext uri="{FF2B5EF4-FFF2-40B4-BE49-F238E27FC236}">
                  <a16:creationId xmlns:a16="http://schemas.microsoft.com/office/drawing/2014/main" id="{B3E53ADF-5DAF-A827-F2B0-1A41A0E8486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28753" y="1927753"/>
              <a:ext cx="8218786" cy="4034058"/>
            </a:xfrm>
            <a:prstGeom prst="rect">
              <a:avLst/>
            </a:prstGeom>
          </p:spPr>
        </p:pic>
      </p:grpSp>
      <p:pic>
        <p:nvPicPr>
          <p:cNvPr id="2" name="Picture 1" descr="Chart, sunburst chart&#10;&#10;Description automatically generated">
            <a:extLst>
              <a:ext uri="{FF2B5EF4-FFF2-40B4-BE49-F238E27FC236}">
                <a16:creationId xmlns:a16="http://schemas.microsoft.com/office/drawing/2014/main" id="{3B90EEB8-5B75-A5F0-393D-905886C7F6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6361" y="-135979"/>
            <a:ext cx="4831719" cy="5286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591349"/>
      </p:ext>
    </p:extLst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73006-A64B-0A60-614D-D0238D9AF3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48AFB0-8FC3-8E34-D975-7C92A1CCF3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41466" y="459691"/>
            <a:ext cx="10985500" cy="501839"/>
          </a:xfrm>
        </p:spPr>
        <p:txBody>
          <a:bodyPr/>
          <a:lstStyle/>
          <a:p>
            <a:r>
              <a:rPr lang="en-GB"/>
              <a:t>FERTILITY INSIGHTS</a:t>
            </a:r>
            <a:endParaRPr lang="en-NL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AAE2F9-A4B2-37F7-136C-5F637520C80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41466" y="961530"/>
            <a:ext cx="10985500" cy="4188619"/>
          </a:xfrm>
        </p:spPr>
        <p:txBody>
          <a:bodyPr/>
          <a:lstStyle/>
          <a:p>
            <a:r>
              <a:rPr lang="en-US" sz="1600">
                <a:latin typeface="Arial Black" panose="020B0A04020102020204" pitchFamily="34" charset="0"/>
              </a:rPr>
              <a:t>IMPROVE CALVING INTERVAL BY COMBINING COW DATA </a:t>
            </a:r>
            <a:br>
              <a:rPr lang="en-US" sz="1600">
                <a:latin typeface="Arial Black" panose="020B0A04020102020204" pitchFamily="34" charset="0"/>
              </a:rPr>
            </a:br>
            <a:r>
              <a:rPr lang="en-US" sz="1600">
                <a:latin typeface="Arial Black" panose="020B0A04020102020204" pitchFamily="34" charset="0"/>
              </a:rPr>
              <a:t>AND COWMANAGER HEAT ALERTS</a:t>
            </a:r>
            <a:endParaRPr lang="en-NL" sz="1800">
              <a:latin typeface="Arial Black" panose="020B0A04020102020204" pitchFamily="34" charset="0"/>
            </a:endParaRPr>
          </a:p>
        </p:txBody>
      </p:sp>
      <p:pic>
        <p:nvPicPr>
          <p:cNvPr id="2" name="Picture 1" descr="Chart, sunburst chart&#10;&#10;Description automatically generated">
            <a:extLst>
              <a:ext uri="{FF2B5EF4-FFF2-40B4-BE49-F238E27FC236}">
                <a16:creationId xmlns:a16="http://schemas.microsoft.com/office/drawing/2014/main" id="{A8DC3B48-A156-DC8C-DDAF-311DA09C16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6361" y="-135979"/>
            <a:ext cx="4831719" cy="52861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B9FEA39-5E91-5D65-8686-76020BD007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76" y="0"/>
            <a:ext cx="12091047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671752E-61A0-100D-4BB5-D79F5EB613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66" y="2212942"/>
            <a:ext cx="2432115" cy="2432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484545"/>
      </p:ext>
    </p:extLst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ground, outdoor, area, several&#10;&#10;Description automatically generated">
            <a:extLst>
              <a:ext uri="{FF2B5EF4-FFF2-40B4-BE49-F238E27FC236}">
                <a16:creationId xmlns:a16="http://schemas.microsoft.com/office/drawing/2014/main" id="{61B61E27-2DB9-5124-FC26-B12EB7540B8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6392" y="-842078"/>
            <a:ext cx="12405361" cy="8253933"/>
          </a:xfrm>
          <a:prstGeom prst="rect">
            <a:avLst/>
          </a:prstGeom>
        </p:spPr>
      </p:pic>
      <p:grpSp>
        <p:nvGrpSpPr>
          <p:cNvPr id="12" name="Groep 11">
            <a:extLst>
              <a:ext uri="{FF2B5EF4-FFF2-40B4-BE49-F238E27FC236}">
                <a16:creationId xmlns:a16="http://schemas.microsoft.com/office/drawing/2014/main" id="{4F07A0E2-2C52-2F45-BD3C-7D0977D4C8E2}"/>
              </a:ext>
            </a:extLst>
          </p:cNvPr>
          <p:cNvGrpSpPr/>
          <p:nvPr/>
        </p:nvGrpSpPr>
        <p:grpSpPr>
          <a:xfrm>
            <a:off x="2710905" y="1368297"/>
            <a:ext cx="12192000" cy="6858000"/>
            <a:chOff x="4125432" y="2503640"/>
            <a:chExt cx="24384000" cy="13716000"/>
          </a:xfrm>
        </p:grpSpPr>
        <p:pic>
          <p:nvPicPr>
            <p:cNvPr id="11" name="Afbeelding 10">
              <a:extLst>
                <a:ext uri="{FF2B5EF4-FFF2-40B4-BE49-F238E27FC236}">
                  <a16:creationId xmlns:a16="http://schemas.microsoft.com/office/drawing/2014/main" id="{51B78254-A12C-B541-A57B-F0BFA4F1569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25432" y="2503640"/>
              <a:ext cx="24384000" cy="13716000"/>
            </a:xfrm>
            <a:prstGeom prst="rect">
              <a:avLst/>
            </a:prstGeom>
          </p:spPr>
        </p:pic>
        <p:sp>
          <p:nvSpPr>
            <p:cNvPr id="10" name="Driehoek 9">
              <a:extLst>
                <a:ext uri="{FF2B5EF4-FFF2-40B4-BE49-F238E27FC236}">
                  <a16:creationId xmlns:a16="http://schemas.microsoft.com/office/drawing/2014/main" id="{55855B91-4AB2-9645-820D-AEBC6C3F9367}"/>
                </a:ext>
              </a:extLst>
            </p:cNvPr>
            <p:cNvSpPr/>
            <p:nvPr/>
          </p:nvSpPr>
          <p:spPr>
            <a:xfrm>
              <a:off x="12918066" y="7973854"/>
              <a:ext cx="11483024" cy="662222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25400" tIns="25400" rIns="25400" bIns="25400" numCol="1" spcCol="38100" rtlCol="0" anchor="ctr">
              <a:spAutoFit/>
            </a:bodyPr>
            <a:lstStyle/>
            <a:p>
              <a:pPr algn="ctr" defTabSz="412750" hangingPunct="0"/>
              <a:endParaRPr lang="nl-NL" sz="16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endParaRPr>
            </a:p>
          </p:txBody>
        </p:sp>
        <p:sp>
          <p:nvSpPr>
            <p:cNvPr id="14" name="Driehoek 13">
              <a:extLst>
                <a:ext uri="{FF2B5EF4-FFF2-40B4-BE49-F238E27FC236}">
                  <a16:creationId xmlns:a16="http://schemas.microsoft.com/office/drawing/2014/main" id="{B5EDB5AC-DD8B-144A-807D-85D1B896EE20}"/>
                </a:ext>
              </a:extLst>
            </p:cNvPr>
            <p:cNvSpPr/>
            <p:nvPr/>
          </p:nvSpPr>
          <p:spPr>
            <a:xfrm rot="16200000">
              <a:off x="21306404" y="11756068"/>
              <a:ext cx="3093240" cy="1182012"/>
            </a:xfrm>
            <a:prstGeom prst="triangle">
              <a:avLst/>
            </a:prstGeom>
            <a:solidFill>
              <a:schemeClr val="bg1"/>
            </a:solidFill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25400" tIns="25400" rIns="25400" bIns="25400" numCol="1" spcCol="38100" rtlCol="0" anchor="ctr">
              <a:spAutoFit/>
            </a:bodyPr>
            <a:lstStyle/>
            <a:p>
              <a:pPr algn="ctr" defTabSz="412750" hangingPunct="0"/>
              <a:endParaRPr lang="nl-NL" sz="16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endParaRPr>
            </a:p>
          </p:txBody>
        </p:sp>
      </p:grpSp>
      <p:pic>
        <p:nvPicPr>
          <p:cNvPr id="19" name="00 LG CowManager Rood RGB.png" descr="00 LG CowManager Rood RGB.png">
            <a:extLst>
              <a:ext uri="{FF2B5EF4-FFF2-40B4-BE49-F238E27FC236}">
                <a16:creationId xmlns:a16="http://schemas.microsoft.com/office/drawing/2014/main" id="{FA83CF94-42D2-C047-BCC8-F7339AEBB627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2786" y="5190860"/>
            <a:ext cx="1908599" cy="888785"/>
          </a:xfrm>
          <a:prstGeom prst="rect">
            <a:avLst/>
          </a:prstGeom>
          <a:ln w="12700">
            <a:miter lim="400000"/>
          </a:ln>
        </p:spPr>
      </p:pic>
      <p:sp>
        <p:nvSpPr>
          <p:cNvPr id="16" name="Tekstvak 15">
            <a:extLst>
              <a:ext uri="{FF2B5EF4-FFF2-40B4-BE49-F238E27FC236}">
                <a16:creationId xmlns:a16="http://schemas.microsoft.com/office/drawing/2014/main" id="{01E93B5F-AF41-9943-8ADE-15439434322E}"/>
              </a:ext>
            </a:extLst>
          </p:cNvPr>
          <p:cNvSpPr txBox="1"/>
          <p:nvPr/>
        </p:nvSpPr>
        <p:spPr>
          <a:xfrm>
            <a:off x="8635846" y="6343504"/>
            <a:ext cx="2362478" cy="45140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/>
            <a:r>
              <a:rPr lang="nl-NL" sz="1400" dirty="0">
                <a:latin typeface="FiraSans-Regular" panose="020B0503050000020004" pitchFamily="34" charset="0"/>
                <a:ea typeface="FiraSans-Regular" panose="020B05030500000200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www.cowmanager.com</a:t>
            </a:r>
            <a:endParaRPr lang="nl-NL" sz="1400" dirty="0">
              <a:latin typeface="FiraSans-Regular" panose="020B0503050000020004" pitchFamily="34" charset="0"/>
              <a:ea typeface="FiraSans-Regular" panose="020B0503050000020004" pitchFamily="34" charset="0"/>
            </a:endParaRPr>
          </a:p>
          <a:p>
            <a:pPr algn="ctr"/>
            <a:endParaRPr lang="nl-NL" sz="1200" dirty="0">
              <a:solidFill>
                <a:schemeClr val="bg2">
                  <a:lumMod val="10000"/>
                </a:schemeClr>
              </a:solidFill>
              <a:latin typeface="FiraSans-Regular" panose="020B0503050000020004" pitchFamily="34" charset="0"/>
              <a:ea typeface="FiraSans-Regular" panose="020B0503050000020004" pitchFamily="34" charset="0"/>
              <a:sym typeface="Helvetica Neue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470CF5-E14A-E493-C49E-14366796181E}"/>
              </a:ext>
            </a:extLst>
          </p:cNvPr>
          <p:cNvSpPr txBox="1"/>
          <p:nvPr/>
        </p:nvSpPr>
        <p:spPr>
          <a:xfrm>
            <a:off x="494699" y="1015110"/>
            <a:ext cx="9509380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3600" dirty="0">
                <a:solidFill>
                  <a:schemeClr val="bg1"/>
                </a:solidFill>
                <a:latin typeface="Arial Black" panose="020B0A04020102020204" pitchFamily="34" charset="0"/>
              </a:rPr>
              <a:t>SMART SOLUTIONSFOR </a:t>
            </a:r>
            <a:br>
              <a:rPr lang="en-US" sz="3600" dirty="0">
                <a:solidFill>
                  <a:schemeClr val="bg1"/>
                </a:solidFill>
                <a:latin typeface="Arial Black" panose="020B0A04020102020204" pitchFamily="34" charset="0"/>
              </a:rPr>
            </a:br>
            <a:r>
              <a:rPr lang="en-US" sz="3600" dirty="0">
                <a:solidFill>
                  <a:schemeClr val="bg1"/>
                </a:solidFill>
                <a:latin typeface="Arial Black" panose="020B0A04020102020204" pitchFamily="34" charset="0"/>
              </a:rPr>
              <a:t>SMART FARMERS</a:t>
            </a:r>
            <a:endParaRPr lang="en-NL" sz="36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3" grpId="0"/>
    </p:bldLst>
  </p:timing>
</p:sld>
</file>

<file path=ppt/theme/theme1.xml><?xml version="1.0" encoding="utf-8"?>
<a:theme xmlns:a="http://schemas.openxmlformats.org/drawingml/2006/main" name="21_BasicWhite">
  <a:themeElements>
    <a:clrScheme name="21_BasicWhite">
      <a:dk1>
        <a:srgbClr val="5E5E5E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1_cow">
  <a:themeElements>
    <a:clrScheme name="Custom 5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BE0000"/>
      </a:accent1>
      <a:accent2>
        <a:srgbClr val="FFFFFF"/>
      </a:accent2>
      <a:accent3>
        <a:srgbClr val="2D0900"/>
      </a:accent3>
      <a:accent4>
        <a:srgbClr val="94B06E"/>
      </a:accent4>
      <a:accent5>
        <a:srgbClr val="A5A5A5"/>
      </a:accent5>
      <a:accent6>
        <a:srgbClr val="3A3838"/>
      </a:accent6>
      <a:hlink>
        <a:srgbClr val="BE0000"/>
      </a:hlink>
      <a:folHlink>
        <a:srgbClr val="94B06E"/>
      </a:folHlink>
    </a:clrScheme>
    <a:fontScheme name="Custom 229">
      <a:majorFont>
        <a:latin typeface="Ariana Pro Heavy"/>
        <a:ea typeface=""/>
        <a:cs typeface=""/>
      </a:majorFont>
      <a:minorFont>
        <a:latin typeface="Fira Sans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w" id="{F35945E7-3AC2-4905-83C1-B726C86D0892}" vid="{96F8243E-B7E2-4921-939E-FED861DEC141}"/>
    </a:ext>
  </a:extLst>
</a:theme>
</file>

<file path=ppt/theme/theme3.xml><?xml version="1.0" encoding="utf-8"?>
<a:theme xmlns:a="http://schemas.openxmlformats.org/drawingml/2006/main" name="2_cow">
  <a:themeElements>
    <a:clrScheme name="Custom 5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BE0000"/>
      </a:accent1>
      <a:accent2>
        <a:srgbClr val="FFFFFF"/>
      </a:accent2>
      <a:accent3>
        <a:srgbClr val="2D0900"/>
      </a:accent3>
      <a:accent4>
        <a:srgbClr val="94B06E"/>
      </a:accent4>
      <a:accent5>
        <a:srgbClr val="A5A5A5"/>
      </a:accent5>
      <a:accent6>
        <a:srgbClr val="3A3838"/>
      </a:accent6>
      <a:hlink>
        <a:srgbClr val="BE0000"/>
      </a:hlink>
      <a:folHlink>
        <a:srgbClr val="94B06E"/>
      </a:folHlink>
    </a:clrScheme>
    <a:fontScheme name="Custom 229">
      <a:majorFont>
        <a:latin typeface="Ariana Pro Heavy"/>
        <a:ea typeface=""/>
        <a:cs typeface=""/>
      </a:majorFont>
      <a:minorFont>
        <a:latin typeface="Fira Sans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w" id="{F35945E7-3AC2-4905-83C1-B726C86D0892}" vid="{96F8243E-B7E2-4921-939E-FED861DEC141}"/>
    </a:ext>
  </a:extLst>
</a:theme>
</file>

<file path=ppt/theme/theme4.xml><?xml version="1.0" encoding="utf-8"?>
<a:theme xmlns:a="http://schemas.openxmlformats.org/drawingml/2006/main" name="3_cow">
  <a:themeElements>
    <a:clrScheme name="Custom 5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BE0000"/>
      </a:accent1>
      <a:accent2>
        <a:srgbClr val="FFFFFF"/>
      </a:accent2>
      <a:accent3>
        <a:srgbClr val="2D0900"/>
      </a:accent3>
      <a:accent4>
        <a:srgbClr val="94B06E"/>
      </a:accent4>
      <a:accent5>
        <a:srgbClr val="A5A5A5"/>
      </a:accent5>
      <a:accent6>
        <a:srgbClr val="3A3838"/>
      </a:accent6>
      <a:hlink>
        <a:srgbClr val="BE0000"/>
      </a:hlink>
      <a:folHlink>
        <a:srgbClr val="94B06E"/>
      </a:folHlink>
    </a:clrScheme>
    <a:fontScheme name="Cowmanager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w" id="{F35945E7-3AC2-4905-83C1-B726C86D0892}" vid="{96F8243E-B7E2-4921-939E-FED861DEC141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421CAF243B8294D8D95705569AB2DF4" ma:contentTypeVersion="20" ma:contentTypeDescription="Een nieuw document maken." ma:contentTypeScope="" ma:versionID="bd453df8405b43d728d9f4b6c0df4373">
  <xsd:schema xmlns:xsd="http://www.w3.org/2001/XMLSchema" xmlns:xs="http://www.w3.org/2001/XMLSchema" xmlns:p="http://schemas.microsoft.com/office/2006/metadata/properties" xmlns:ns2="6f0e2409-97a6-4174-ba92-1c83b4857021" xmlns:ns3="1fd74241-010f-4123-bd54-470f70f7c97c" targetNamespace="http://schemas.microsoft.com/office/2006/metadata/properties" ma:root="true" ma:fieldsID="4434bc76d18e46226b14c15f879f52a5" ns2:_="" ns3:_="">
    <xsd:import namespace="6f0e2409-97a6-4174-ba92-1c83b4857021"/>
    <xsd:import namespace="1fd74241-010f-4123-bd54-470f70f7c97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_Flow_SignoffStatu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0e2409-97a6-4174-ba92-1c83b485702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Afbeeldingtags" ma:readOnly="false" ma:fieldId="{5cf76f15-5ced-4ddc-b409-7134ff3c332f}" ma:taxonomyMulti="true" ma:sspId="765410e9-f2c1-4ef3-aede-dff2c50367f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Flow_SignoffStatus" ma:index="26" nillable="true" ma:displayName="Afmeldingsstatus" ma:internalName="Afmeldingsstatus">
      <xsd:simpleType>
        <xsd:restriction base="dms:Text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d74241-010f-4123-bd54-470f70f7c97c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42f15010-9b19-483f-81f9-1b926deb60c3}" ma:internalName="TaxCatchAll" ma:showField="CatchAllData" ma:web="1fd74241-010f-4123-bd54-470f70f7c97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fd74241-010f-4123-bd54-470f70f7c97c" xsi:nil="true"/>
    <lcf76f155ced4ddcb4097134ff3c332f xmlns="6f0e2409-97a6-4174-ba92-1c83b4857021">
      <Terms xmlns="http://schemas.microsoft.com/office/infopath/2007/PartnerControls"/>
    </lcf76f155ced4ddcb4097134ff3c332f>
    <_Flow_SignoffStatus xmlns="6f0e2409-97a6-4174-ba92-1c83b4857021" xsi:nil="true"/>
  </documentManagement>
</p:properties>
</file>

<file path=customXml/itemProps1.xml><?xml version="1.0" encoding="utf-8"?>
<ds:datastoreItem xmlns:ds="http://schemas.openxmlformats.org/officeDocument/2006/customXml" ds:itemID="{56702AAE-8D28-44DE-95B6-CFE98D331B5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A5DFA5B-713D-47AE-8287-A8D77DB8E66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f0e2409-97a6-4174-ba92-1c83b4857021"/>
    <ds:schemaRef ds:uri="1fd74241-010f-4123-bd54-470f70f7c97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5E2A49E-FB41-489A-BE20-AC65B87C33CA}">
  <ds:schemaRefs>
    <ds:schemaRef ds:uri="1fd74241-010f-4123-bd54-470f70f7c97c"/>
    <ds:schemaRef ds:uri="6f0e2409-97a6-4174-ba92-1c83b485702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CowManager Template '22</Template>
  <TotalTime>268</TotalTime>
  <Words>1197</Words>
  <Application>Microsoft Office PowerPoint</Application>
  <PresentationFormat>Widescreen</PresentationFormat>
  <Paragraphs>197</Paragraphs>
  <Slides>27</Slides>
  <Notes>22</Notes>
  <HiddenSlides>0</HiddenSlides>
  <MMClips>1</MMClips>
  <ScaleCrop>false</ScaleCrop>
  <HeadingPairs>
    <vt:vector size="8" baseType="variant">
      <vt:variant>
        <vt:lpstr>Fonts Used</vt:lpstr>
      </vt:variant>
      <vt:variant>
        <vt:i4>16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0</vt:i4>
      </vt:variant>
      <vt:variant>
        <vt:lpstr>Slide Titles</vt:lpstr>
      </vt:variant>
      <vt:variant>
        <vt:i4>27</vt:i4>
      </vt:variant>
    </vt:vector>
  </HeadingPairs>
  <TitlesOfParts>
    <vt:vector size="47" baseType="lpstr">
      <vt:lpstr>Arial</vt:lpstr>
      <vt:lpstr>Arial Black</vt:lpstr>
      <vt:lpstr>Ariana Pro Heavy</vt:lpstr>
      <vt:lpstr>Calibri</vt:lpstr>
      <vt:lpstr>Fira Sans</vt:lpstr>
      <vt:lpstr>Fira Sans Book</vt:lpstr>
      <vt:lpstr>Fira Sans Medium</vt:lpstr>
      <vt:lpstr>Fira Sans regular</vt:lpstr>
      <vt:lpstr>Fira Sans SemiBold</vt:lpstr>
      <vt:lpstr>FiraSans</vt:lpstr>
      <vt:lpstr>FiraSans-Regular</vt:lpstr>
      <vt:lpstr>Franklin Gothic Book</vt:lpstr>
      <vt:lpstr>Helvetica Neue</vt:lpstr>
      <vt:lpstr>Helvetica Neue Medium</vt:lpstr>
      <vt:lpstr>Roboto Regular</vt:lpstr>
      <vt:lpstr>Segoe UI</vt:lpstr>
      <vt:lpstr>21_BasicWhite</vt:lpstr>
      <vt:lpstr>1_cow</vt:lpstr>
      <vt:lpstr>2_cow</vt:lpstr>
      <vt:lpstr>3_cow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Renée Braam</dc:creator>
  <cp:lastModifiedBy>Bart Oors</cp:lastModifiedBy>
  <cp:revision>2</cp:revision>
  <dcterms:created xsi:type="dcterms:W3CDTF">2022-10-31T15:41:54Z</dcterms:created>
  <dcterms:modified xsi:type="dcterms:W3CDTF">2026-02-20T09:57:46Z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0x0101000421CAF243B8294D8D95705569AB2DF4</vt:lpwstr>
  </property>
</Properties>
</file>